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1B541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2426" autoAdjust="0"/>
    <p:restoredTop sz="94660"/>
  </p:normalViewPr>
  <p:slideViewPr>
    <p:cSldViewPr snapToGrid="0">
      <p:cViewPr>
        <p:scale>
          <a:sx n="100" d="100"/>
          <a:sy n="100" d="100"/>
        </p:scale>
        <p:origin x="-1278" y="-222"/>
      </p:cViewPr>
      <p:guideLst>
        <p:guide orient="horz" pos="2880"/>
        <p:guide pos="216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602E69-0EAF-4CFB-AC74-520D5060A14D}"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GB"/>
        </a:p>
      </dgm:t>
    </dgm:pt>
    <dgm:pt modelId="{8117D443-F9A1-4003-8043-3B5D0714DFB6}">
      <dgm:prSet phldrT="[Text]"/>
      <dgm:spPr>
        <a:solidFill>
          <a:srgbClr val="002060"/>
        </a:solidFill>
      </dgm:spPr>
      <dgm:t>
        <a:bodyPr/>
        <a:lstStyle/>
        <a:p>
          <a:r>
            <a:rPr lang="en-GB" dirty="0">
              <a:latin typeface="Arial" pitchFamily="34" charset="0"/>
              <a:cs typeface="Arial" pitchFamily="34" charset="0"/>
            </a:rPr>
            <a:t>15 Nov 2019</a:t>
          </a:r>
        </a:p>
      </dgm:t>
    </dgm:pt>
    <dgm:pt modelId="{8A17EE05-D680-4FCF-A380-B14B1A9CD2C1}" type="parTrans" cxnId="{F3FAB226-2F67-45B3-ABF3-E4D57EC0693C}">
      <dgm:prSet/>
      <dgm:spPr/>
      <dgm:t>
        <a:bodyPr/>
        <a:lstStyle/>
        <a:p>
          <a:endParaRPr lang="en-GB"/>
        </a:p>
      </dgm:t>
    </dgm:pt>
    <dgm:pt modelId="{9116854F-E642-4382-B5D2-6118662F848E}" type="sibTrans" cxnId="{F3FAB226-2F67-45B3-ABF3-E4D57EC0693C}">
      <dgm:prSet/>
      <dgm:spPr/>
      <dgm:t>
        <a:bodyPr/>
        <a:lstStyle/>
        <a:p>
          <a:endParaRPr lang="en-GB"/>
        </a:p>
      </dgm:t>
    </dgm:pt>
    <dgm:pt modelId="{3CBE2397-929C-4966-9BC4-80A837A637CF}">
      <dgm:prSet phldrT="[Text]" custT="1"/>
      <dgm:spPr/>
      <dgm:t>
        <a:bodyPr/>
        <a:lstStyle/>
        <a:p>
          <a:pPr indent="-36000" algn="l">
            <a:spcAft>
              <a:spcPts val="180"/>
            </a:spcAft>
          </a:pPr>
          <a:r>
            <a:rPr lang="en-US" sz="1000" b="0" i="0" dirty="0">
              <a:effectLst/>
              <a:latin typeface="Arial" pitchFamily="34" charset="0"/>
              <a:cs typeface="Arial" pitchFamily="34" charset="0"/>
            </a:rPr>
            <a:t>Special Session &amp; Workshop Proposals Deadline </a:t>
          </a:r>
          <a:endParaRPr lang="en-GB" sz="1000" b="0" i="0" dirty="0">
            <a:effectLst/>
            <a:latin typeface="Arial" pitchFamily="34" charset="0"/>
            <a:cs typeface="Arial" pitchFamily="34" charset="0"/>
          </a:endParaRPr>
        </a:p>
      </dgm:t>
    </dgm:pt>
    <dgm:pt modelId="{2AA24C38-483E-42BD-A15C-313E634434BE}" type="parTrans" cxnId="{71340C61-B7AA-423D-9839-01729DEEBC4C}">
      <dgm:prSet/>
      <dgm:spPr/>
      <dgm:t>
        <a:bodyPr/>
        <a:lstStyle/>
        <a:p>
          <a:endParaRPr lang="en-GB"/>
        </a:p>
      </dgm:t>
    </dgm:pt>
    <dgm:pt modelId="{075E3D97-D33D-4B88-83D8-88470F20C6BE}" type="sibTrans" cxnId="{71340C61-B7AA-423D-9839-01729DEEBC4C}">
      <dgm:prSet/>
      <dgm:spPr/>
      <dgm:t>
        <a:bodyPr/>
        <a:lstStyle/>
        <a:p>
          <a:endParaRPr lang="en-GB"/>
        </a:p>
      </dgm:t>
    </dgm:pt>
    <dgm:pt modelId="{15C29C4F-24DA-469F-AE12-39B664192881}">
      <dgm:prSet phldrT="[Text]"/>
      <dgm:spPr>
        <a:solidFill>
          <a:srgbClr val="002060"/>
        </a:solidFill>
      </dgm:spPr>
      <dgm:t>
        <a:bodyPr/>
        <a:lstStyle/>
        <a:p>
          <a:r>
            <a:rPr lang="en-GB" dirty="0">
              <a:latin typeface="Arial" pitchFamily="34" charset="0"/>
              <a:cs typeface="Arial" pitchFamily="34" charset="0"/>
            </a:rPr>
            <a:t>15 Dec 2019</a:t>
          </a:r>
        </a:p>
      </dgm:t>
    </dgm:pt>
    <dgm:pt modelId="{68E50210-AE18-4C72-8836-8A71ACFD4F1B}" type="parTrans" cxnId="{EB42731F-A9A7-47A3-AE53-B08EE05DC518}">
      <dgm:prSet/>
      <dgm:spPr/>
      <dgm:t>
        <a:bodyPr/>
        <a:lstStyle/>
        <a:p>
          <a:endParaRPr lang="en-GB"/>
        </a:p>
      </dgm:t>
    </dgm:pt>
    <dgm:pt modelId="{FFB0FE31-10D2-4136-B544-058C08C01253}" type="sibTrans" cxnId="{EB42731F-A9A7-47A3-AE53-B08EE05DC518}">
      <dgm:prSet/>
      <dgm:spPr/>
      <dgm:t>
        <a:bodyPr/>
        <a:lstStyle/>
        <a:p>
          <a:endParaRPr lang="en-GB"/>
        </a:p>
      </dgm:t>
    </dgm:pt>
    <dgm:pt modelId="{EE7A9398-647E-4B6F-85FD-9F8FBEBF96A5}">
      <dgm:prSet phldrT="[Text]" custT="1"/>
      <dgm:spPr/>
      <dgm:t>
        <a:bodyPr/>
        <a:lstStyle/>
        <a:p>
          <a:r>
            <a:rPr lang="en-US" sz="1000" dirty="0">
              <a:latin typeface="Arial" pitchFamily="34" charset="0"/>
              <a:cs typeface="Arial" pitchFamily="34" charset="0"/>
            </a:rPr>
            <a:t>Competition and Tutorial Proposals Deadline</a:t>
          </a:r>
          <a:endParaRPr lang="en-GB" sz="1000" dirty="0">
            <a:latin typeface="Arial" pitchFamily="34" charset="0"/>
            <a:cs typeface="Arial" pitchFamily="34" charset="0"/>
          </a:endParaRPr>
        </a:p>
      </dgm:t>
    </dgm:pt>
    <dgm:pt modelId="{5D8771A7-DF62-4B18-942D-9360D893626E}" type="parTrans" cxnId="{A7B600F5-FCD0-42C6-B43B-1E2DCDD2B18F}">
      <dgm:prSet/>
      <dgm:spPr/>
      <dgm:t>
        <a:bodyPr/>
        <a:lstStyle/>
        <a:p>
          <a:endParaRPr lang="en-GB"/>
        </a:p>
      </dgm:t>
    </dgm:pt>
    <dgm:pt modelId="{212FDE80-A806-4B44-BA31-75A197715311}" type="sibTrans" cxnId="{A7B600F5-FCD0-42C6-B43B-1E2DCDD2B18F}">
      <dgm:prSet/>
      <dgm:spPr/>
      <dgm:t>
        <a:bodyPr/>
        <a:lstStyle/>
        <a:p>
          <a:endParaRPr lang="en-GB"/>
        </a:p>
      </dgm:t>
    </dgm:pt>
    <dgm:pt modelId="{E179E05D-47A7-4957-A370-60DA7A5510D9}">
      <dgm:prSet phldrT="[Text]"/>
      <dgm:spPr>
        <a:solidFill>
          <a:srgbClr val="002060"/>
        </a:solidFill>
      </dgm:spPr>
      <dgm:t>
        <a:bodyPr/>
        <a:lstStyle/>
        <a:p>
          <a:r>
            <a:rPr lang="en-GB" dirty="0">
              <a:latin typeface="Arial" pitchFamily="34" charset="0"/>
              <a:cs typeface="Arial" pitchFamily="34" charset="0"/>
            </a:rPr>
            <a:t>15 Jan 2020</a:t>
          </a:r>
        </a:p>
      </dgm:t>
    </dgm:pt>
    <dgm:pt modelId="{BEF50D9D-B4D8-4DFE-B454-B86D06893688}" type="parTrans" cxnId="{F28FFD17-E65B-4CE1-8CE4-0B54B63E1981}">
      <dgm:prSet/>
      <dgm:spPr/>
      <dgm:t>
        <a:bodyPr/>
        <a:lstStyle/>
        <a:p>
          <a:endParaRPr lang="en-GB"/>
        </a:p>
      </dgm:t>
    </dgm:pt>
    <dgm:pt modelId="{00C1C283-CC80-46FF-99A6-2A740A5AB8D1}" type="sibTrans" cxnId="{F28FFD17-E65B-4CE1-8CE4-0B54B63E1981}">
      <dgm:prSet/>
      <dgm:spPr/>
      <dgm:t>
        <a:bodyPr/>
        <a:lstStyle/>
        <a:p>
          <a:endParaRPr lang="en-GB"/>
        </a:p>
      </dgm:t>
    </dgm:pt>
    <dgm:pt modelId="{654B7DAD-581C-429D-B003-FA1E7EB557BB}">
      <dgm:prSet phldrT="[Text]" custT="1"/>
      <dgm:spPr/>
      <dgm:t>
        <a:bodyPr/>
        <a:lstStyle/>
        <a:p>
          <a:r>
            <a:rPr lang="en-US" sz="1000" dirty="0">
              <a:latin typeface="Arial" pitchFamily="34" charset="0"/>
              <a:cs typeface="Arial" pitchFamily="34" charset="0"/>
            </a:rPr>
            <a:t>Paper Submission Deadline</a:t>
          </a:r>
          <a:endParaRPr lang="en-GB" sz="1000" dirty="0">
            <a:latin typeface="Arial" pitchFamily="34" charset="0"/>
            <a:cs typeface="Arial" pitchFamily="34" charset="0"/>
          </a:endParaRPr>
        </a:p>
      </dgm:t>
    </dgm:pt>
    <dgm:pt modelId="{7CC4857A-FA55-4924-86B7-3B6690C37470}" type="parTrans" cxnId="{F46ECE52-742E-46C8-B985-9F27187FB514}">
      <dgm:prSet/>
      <dgm:spPr/>
      <dgm:t>
        <a:bodyPr/>
        <a:lstStyle/>
        <a:p>
          <a:endParaRPr lang="en-GB"/>
        </a:p>
      </dgm:t>
    </dgm:pt>
    <dgm:pt modelId="{D3A422E7-C31B-4E6A-A26D-1BC2D3C52FA1}" type="sibTrans" cxnId="{F46ECE52-742E-46C8-B985-9F27187FB514}">
      <dgm:prSet/>
      <dgm:spPr/>
      <dgm:t>
        <a:bodyPr/>
        <a:lstStyle/>
        <a:p>
          <a:endParaRPr lang="en-GB"/>
        </a:p>
      </dgm:t>
    </dgm:pt>
    <dgm:pt modelId="{EA637FDF-83B2-4B3C-B021-139F7E1859F7}" type="pres">
      <dgm:prSet presAssocID="{6D602E69-0EAF-4CFB-AC74-520D5060A14D}" presName="Name0" presStyleCnt="0">
        <dgm:presLayoutVars>
          <dgm:dir/>
          <dgm:animLvl val="lvl"/>
          <dgm:resizeHandles/>
        </dgm:presLayoutVars>
      </dgm:prSet>
      <dgm:spPr/>
      <dgm:t>
        <a:bodyPr/>
        <a:lstStyle/>
        <a:p>
          <a:endParaRPr lang="en-GB"/>
        </a:p>
      </dgm:t>
    </dgm:pt>
    <dgm:pt modelId="{CE7960C9-14BB-4C27-AF8D-59AAEDA61379}" type="pres">
      <dgm:prSet presAssocID="{8117D443-F9A1-4003-8043-3B5D0714DFB6}" presName="linNode" presStyleCnt="0"/>
      <dgm:spPr/>
    </dgm:pt>
    <dgm:pt modelId="{9EBBDA1D-34BD-4D25-961E-C852F8B71A2B}" type="pres">
      <dgm:prSet presAssocID="{8117D443-F9A1-4003-8043-3B5D0714DFB6}" presName="parentShp" presStyleLbl="node1" presStyleIdx="0" presStyleCnt="3" custScaleX="89659" custLinFactNeighborX="-807">
        <dgm:presLayoutVars>
          <dgm:bulletEnabled val="1"/>
        </dgm:presLayoutVars>
      </dgm:prSet>
      <dgm:spPr/>
      <dgm:t>
        <a:bodyPr/>
        <a:lstStyle/>
        <a:p>
          <a:endParaRPr lang="en-GB"/>
        </a:p>
      </dgm:t>
    </dgm:pt>
    <dgm:pt modelId="{DF33B265-F73F-4445-9513-7DB9BA608C29}" type="pres">
      <dgm:prSet presAssocID="{8117D443-F9A1-4003-8043-3B5D0714DFB6}" presName="childShp" presStyleLbl="bgAccFollowNode1" presStyleIdx="0" presStyleCnt="3" custScaleX="106372" custLinFactNeighborX="-1344">
        <dgm:presLayoutVars>
          <dgm:bulletEnabled val="1"/>
        </dgm:presLayoutVars>
      </dgm:prSet>
      <dgm:spPr/>
      <dgm:t>
        <a:bodyPr/>
        <a:lstStyle/>
        <a:p>
          <a:endParaRPr lang="en-GB"/>
        </a:p>
      </dgm:t>
    </dgm:pt>
    <dgm:pt modelId="{E7766E14-B6D7-4B74-A428-168D853E4213}" type="pres">
      <dgm:prSet presAssocID="{9116854F-E642-4382-B5D2-6118662F848E}" presName="spacing" presStyleCnt="0"/>
      <dgm:spPr/>
    </dgm:pt>
    <dgm:pt modelId="{D013C6CC-7855-4714-B736-BC40D7FDB728}" type="pres">
      <dgm:prSet presAssocID="{15C29C4F-24DA-469F-AE12-39B664192881}" presName="linNode" presStyleCnt="0"/>
      <dgm:spPr/>
    </dgm:pt>
    <dgm:pt modelId="{C4009B03-9ECB-4E37-84F2-D77B061BA91D}" type="pres">
      <dgm:prSet presAssocID="{15C29C4F-24DA-469F-AE12-39B664192881}" presName="parentShp" presStyleLbl="node1" presStyleIdx="1" presStyleCnt="3" custScaleX="89659" custLinFactNeighborX="-1139">
        <dgm:presLayoutVars>
          <dgm:bulletEnabled val="1"/>
        </dgm:presLayoutVars>
      </dgm:prSet>
      <dgm:spPr/>
      <dgm:t>
        <a:bodyPr/>
        <a:lstStyle/>
        <a:p>
          <a:endParaRPr lang="en-GB"/>
        </a:p>
      </dgm:t>
    </dgm:pt>
    <dgm:pt modelId="{3BEC35B7-CF94-4F16-976C-1FC2932ECDE4}" type="pres">
      <dgm:prSet presAssocID="{15C29C4F-24DA-469F-AE12-39B664192881}" presName="childShp" presStyleLbl="bgAccFollowNode1" presStyleIdx="1" presStyleCnt="3" custScaleX="105279" custLinFactNeighborX="-1148">
        <dgm:presLayoutVars>
          <dgm:bulletEnabled val="1"/>
        </dgm:presLayoutVars>
      </dgm:prSet>
      <dgm:spPr/>
      <dgm:t>
        <a:bodyPr/>
        <a:lstStyle/>
        <a:p>
          <a:endParaRPr lang="en-GB"/>
        </a:p>
      </dgm:t>
    </dgm:pt>
    <dgm:pt modelId="{CD884608-A333-45F7-A63E-DD2B6FB4BC1D}" type="pres">
      <dgm:prSet presAssocID="{FFB0FE31-10D2-4136-B544-058C08C01253}" presName="spacing" presStyleCnt="0"/>
      <dgm:spPr/>
    </dgm:pt>
    <dgm:pt modelId="{A6D07382-6E42-4A2D-9F4D-ECD7B8A05BCD}" type="pres">
      <dgm:prSet presAssocID="{E179E05D-47A7-4957-A370-60DA7A5510D9}" presName="linNode" presStyleCnt="0"/>
      <dgm:spPr/>
    </dgm:pt>
    <dgm:pt modelId="{0178DBEC-D467-4CE7-83BC-384CC6A2789B}" type="pres">
      <dgm:prSet presAssocID="{E179E05D-47A7-4957-A370-60DA7A5510D9}" presName="parentShp" presStyleLbl="node1" presStyleIdx="2" presStyleCnt="3" custScaleX="89659" custLinFactNeighborX="-1139">
        <dgm:presLayoutVars>
          <dgm:bulletEnabled val="1"/>
        </dgm:presLayoutVars>
      </dgm:prSet>
      <dgm:spPr/>
      <dgm:t>
        <a:bodyPr/>
        <a:lstStyle/>
        <a:p>
          <a:endParaRPr lang="en-GB"/>
        </a:p>
      </dgm:t>
    </dgm:pt>
    <dgm:pt modelId="{2D1B8F09-27C1-485E-8C42-922AB4D210E9}" type="pres">
      <dgm:prSet presAssocID="{E179E05D-47A7-4957-A370-60DA7A5510D9}" presName="childShp" presStyleLbl="bgAccFollowNode1" presStyleIdx="2" presStyleCnt="3" custScaleX="105279" custLinFactNeighborX="-1007">
        <dgm:presLayoutVars>
          <dgm:bulletEnabled val="1"/>
        </dgm:presLayoutVars>
      </dgm:prSet>
      <dgm:spPr/>
      <dgm:t>
        <a:bodyPr/>
        <a:lstStyle/>
        <a:p>
          <a:endParaRPr lang="en-GB"/>
        </a:p>
      </dgm:t>
    </dgm:pt>
  </dgm:ptLst>
  <dgm:cxnLst>
    <dgm:cxn modelId="{21F3D41F-4DCD-455B-9190-FE766F0130E4}" type="presOf" srcId="{3CBE2397-929C-4966-9BC4-80A837A637CF}" destId="{DF33B265-F73F-4445-9513-7DB9BA608C29}" srcOrd="0" destOrd="0" presId="urn:microsoft.com/office/officeart/2005/8/layout/vList6"/>
    <dgm:cxn modelId="{A7B600F5-FCD0-42C6-B43B-1E2DCDD2B18F}" srcId="{15C29C4F-24DA-469F-AE12-39B664192881}" destId="{EE7A9398-647E-4B6F-85FD-9F8FBEBF96A5}" srcOrd="0" destOrd="0" parTransId="{5D8771A7-DF62-4B18-942D-9360D893626E}" sibTransId="{212FDE80-A806-4B44-BA31-75A197715311}"/>
    <dgm:cxn modelId="{725A9294-0072-442F-97BF-9AE81C397583}" type="presOf" srcId="{15C29C4F-24DA-469F-AE12-39B664192881}" destId="{C4009B03-9ECB-4E37-84F2-D77B061BA91D}" srcOrd="0" destOrd="0" presId="urn:microsoft.com/office/officeart/2005/8/layout/vList6"/>
    <dgm:cxn modelId="{71340C61-B7AA-423D-9839-01729DEEBC4C}" srcId="{8117D443-F9A1-4003-8043-3B5D0714DFB6}" destId="{3CBE2397-929C-4966-9BC4-80A837A637CF}" srcOrd="0" destOrd="0" parTransId="{2AA24C38-483E-42BD-A15C-313E634434BE}" sibTransId="{075E3D97-D33D-4B88-83D8-88470F20C6BE}"/>
    <dgm:cxn modelId="{F28FFD17-E65B-4CE1-8CE4-0B54B63E1981}" srcId="{6D602E69-0EAF-4CFB-AC74-520D5060A14D}" destId="{E179E05D-47A7-4957-A370-60DA7A5510D9}" srcOrd="2" destOrd="0" parTransId="{BEF50D9D-B4D8-4DFE-B454-B86D06893688}" sibTransId="{00C1C283-CC80-46FF-99A6-2A740A5AB8D1}"/>
    <dgm:cxn modelId="{285151BB-FB20-41A2-80E5-4254E2F13BC6}" type="presOf" srcId="{8117D443-F9A1-4003-8043-3B5D0714DFB6}" destId="{9EBBDA1D-34BD-4D25-961E-C852F8B71A2B}" srcOrd="0" destOrd="0" presId="urn:microsoft.com/office/officeart/2005/8/layout/vList6"/>
    <dgm:cxn modelId="{EB42731F-A9A7-47A3-AE53-B08EE05DC518}" srcId="{6D602E69-0EAF-4CFB-AC74-520D5060A14D}" destId="{15C29C4F-24DA-469F-AE12-39B664192881}" srcOrd="1" destOrd="0" parTransId="{68E50210-AE18-4C72-8836-8A71ACFD4F1B}" sibTransId="{FFB0FE31-10D2-4136-B544-058C08C01253}"/>
    <dgm:cxn modelId="{91526CE5-F24B-423D-8421-C720C535427B}" type="presOf" srcId="{EE7A9398-647E-4B6F-85FD-9F8FBEBF96A5}" destId="{3BEC35B7-CF94-4F16-976C-1FC2932ECDE4}" srcOrd="0" destOrd="0" presId="urn:microsoft.com/office/officeart/2005/8/layout/vList6"/>
    <dgm:cxn modelId="{E5F2595D-FAC2-46F8-BAF9-E543698AA69A}" type="presOf" srcId="{6D602E69-0EAF-4CFB-AC74-520D5060A14D}" destId="{EA637FDF-83B2-4B3C-B021-139F7E1859F7}" srcOrd="0" destOrd="0" presId="urn:microsoft.com/office/officeart/2005/8/layout/vList6"/>
    <dgm:cxn modelId="{803E27A3-73E2-4D68-AB4C-7E184A1ADCF1}" type="presOf" srcId="{654B7DAD-581C-429D-B003-FA1E7EB557BB}" destId="{2D1B8F09-27C1-485E-8C42-922AB4D210E9}" srcOrd="0" destOrd="0" presId="urn:microsoft.com/office/officeart/2005/8/layout/vList6"/>
    <dgm:cxn modelId="{F46ECE52-742E-46C8-B985-9F27187FB514}" srcId="{E179E05D-47A7-4957-A370-60DA7A5510D9}" destId="{654B7DAD-581C-429D-B003-FA1E7EB557BB}" srcOrd="0" destOrd="0" parTransId="{7CC4857A-FA55-4924-86B7-3B6690C37470}" sibTransId="{D3A422E7-C31B-4E6A-A26D-1BC2D3C52FA1}"/>
    <dgm:cxn modelId="{88970B74-3E12-4FD8-BCFB-24E05079199C}" type="presOf" srcId="{E179E05D-47A7-4957-A370-60DA7A5510D9}" destId="{0178DBEC-D467-4CE7-83BC-384CC6A2789B}" srcOrd="0" destOrd="0" presId="urn:microsoft.com/office/officeart/2005/8/layout/vList6"/>
    <dgm:cxn modelId="{F3FAB226-2F67-45B3-ABF3-E4D57EC0693C}" srcId="{6D602E69-0EAF-4CFB-AC74-520D5060A14D}" destId="{8117D443-F9A1-4003-8043-3B5D0714DFB6}" srcOrd="0" destOrd="0" parTransId="{8A17EE05-D680-4FCF-A380-B14B1A9CD2C1}" sibTransId="{9116854F-E642-4382-B5D2-6118662F848E}"/>
    <dgm:cxn modelId="{4F1EFB11-4756-4418-BF1D-48D1ABD9C658}" type="presParOf" srcId="{EA637FDF-83B2-4B3C-B021-139F7E1859F7}" destId="{CE7960C9-14BB-4C27-AF8D-59AAEDA61379}" srcOrd="0" destOrd="0" presId="urn:microsoft.com/office/officeart/2005/8/layout/vList6"/>
    <dgm:cxn modelId="{1B67747A-1570-42F2-B499-B98848AF44AB}" type="presParOf" srcId="{CE7960C9-14BB-4C27-AF8D-59AAEDA61379}" destId="{9EBBDA1D-34BD-4D25-961E-C852F8B71A2B}" srcOrd="0" destOrd="0" presId="urn:microsoft.com/office/officeart/2005/8/layout/vList6"/>
    <dgm:cxn modelId="{02128D77-00EA-4398-968F-202C97BC05ED}" type="presParOf" srcId="{CE7960C9-14BB-4C27-AF8D-59AAEDA61379}" destId="{DF33B265-F73F-4445-9513-7DB9BA608C29}" srcOrd="1" destOrd="0" presId="urn:microsoft.com/office/officeart/2005/8/layout/vList6"/>
    <dgm:cxn modelId="{612A7EE1-4872-4614-A612-D9CB4CF6493D}" type="presParOf" srcId="{EA637FDF-83B2-4B3C-B021-139F7E1859F7}" destId="{E7766E14-B6D7-4B74-A428-168D853E4213}" srcOrd="1" destOrd="0" presId="urn:microsoft.com/office/officeart/2005/8/layout/vList6"/>
    <dgm:cxn modelId="{2733C285-F62C-477E-9BBE-596A64D21955}" type="presParOf" srcId="{EA637FDF-83B2-4B3C-B021-139F7E1859F7}" destId="{D013C6CC-7855-4714-B736-BC40D7FDB728}" srcOrd="2" destOrd="0" presId="urn:microsoft.com/office/officeart/2005/8/layout/vList6"/>
    <dgm:cxn modelId="{3AE0A186-D620-422D-A5CC-BD389B826983}" type="presParOf" srcId="{D013C6CC-7855-4714-B736-BC40D7FDB728}" destId="{C4009B03-9ECB-4E37-84F2-D77B061BA91D}" srcOrd="0" destOrd="0" presId="urn:microsoft.com/office/officeart/2005/8/layout/vList6"/>
    <dgm:cxn modelId="{2CEDC0D5-EE14-4C2C-A589-9FEA995AF30B}" type="presParOf" srcId="{D013C6CC-7855-4714-B736-BC40D7FDB728}" destId="{3BEC35B7-CF94-4F16-976C-1FC2932ECDE4}" srcOrd="1" destOrd="0" presId="urn:microsoft.com/office/officeart/2005/8/layout/vList6"/>
    <dgm:cxn modelId="{5635B96B-EC43-4921-B55B-219DDA2811CC}" type="presParOf" srcId="{EA637FDF-83B2-4B3C-B021-139F7E1859F7}" destId="{CD884608-A333-45F7-A63E-DD2B6FB4BC1D}" srcOrd="3" destOrd="0" presId="urn:microsoft.com/office/officeart/2005/8/layout/vList6"/>
    <dgm:cxn modelId="{062F418B-18F9-485C-8E0D-C8924316D6A0}" type="presParOf" srcId="{EA637FDF-83B2-4B3C-B021-139F7E1859F7}" destId="{A6D07382-6E42-4A2D-9F4D-ECD7B8A05BCD}" srcOrd="4" destOrd="0" presId="urn:microsoft.com/office/officeart/2005/8/layout/vList6"/>
    <dgm:cxn modelId="{18FF51A1-0DBF-4CB2-8259-49974E252C50}" type="presParOf" srcId="{A6D07382-6E42-4A2D-9F4D-ECD7B8A05BCD}" destId="{0178DBEC-D467-4CE7-83BC-384CC6A2789B}" srcOrd="0" destOrd="0" presId="urn:microsoft.com/office/officeart/2005/8/layout/vList6"/>
    <dgm:cxn modelId="{EE21507A-8CD0-4DCE-9424-8D642ECDA162}" type="presParOf" srcId="{A6D07382-6E42-4A2D-9F4D-ECD7B8A05BCD}" destId="{2D1B8F09-27C1-485E-8C42-922AB4D210E9}" srcOrd="1" destOrd="0" presId="urn:microsoft.com/office/officeart/2005/8/layout/vList6"/>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602E69-0EAF-4CFB-AC74-520D5060A14D}"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GB"/>
        </a:p>
      </dgm:t>
    </dgm:pt>
    <dgm:pt modelId="{8117D443-F9A1-4003-8043-3B5D0714DFB6}">
      <dgm:prSet phldrT="[Text]"/>
      <dgm:spPr>
        <a:solidFill>
          <a:srgbClr val="002060"/>
        </a:solidFill>
      </dgm:spPr>
      <dgm:t>
        <a:bodyPr/>
        <a:lstStyle/>
        <a:p>
          <a:r>
            <a:rPr lang="en-GB" dirty="0">
              <a:latin typeface="Arial" pitchFamily="34" charset="0"/>
              <a:cs typeface="Arial" pitchFamily="34" charset="0"/>
            </a:rPr>
            <a:t>15 Mar 2020</a:t>
          </a:r>
        </a:p>
      </dgm:t>
    </dgm:pt>
    <dgm:pt modelId="{8A17EE05-D680-4FCF-A380-B14B1A9CD2C1}" type="parTrans" cxnId="{F3FAB226-2F67-45B3-ABF3-E4D57EC0693C}">
      <dgm:prSet/>
      <dgm:spPr/>
      <dgm:t>
        <a:bodyPr/>
        <a:lstStyle/>
        <a:p>
          <a:endParaRPr lang="en-GB"/>
        </a:p>
      </dgm:t>
    </dgm:pt>
    <dgm:pt modelId="{9116854F-E642-4382-B5D2-6118662F848E}" type="sibTrans" cxnId="{F3FAB226-2F67-45B3-ABF3-E4D57EC0693C}">
      <dgm:prSet/>
      <dgm:spPr/>
      <dgm:t>
        <a:bodyPr/>
        <a:lstStyle/>
        <a:p>
          <a:endParaRPr lang="en-GB"/>
        </a:p>
      </dgm:t>
    </dgm:pt>
    <dgm:pt modelId="{3CBE2397-929C-4966-9BC4-80A837A637CF}">
      <dgm:prSet phldrT="[Text]" custT="1"/>
      <dgm:spPr/>
      <dgm:t>
        <a:bodyPr/>
        <a:lstStyle/>
        <a:p>
          <a:pPr indent="-36000" algn="l">
            <a:spcAft>
              <a:spcPts val="180"/>
            </a:spcAft>
          </a:pPr>
          <a:r>
            <a:rPr lang="en-US" sz="1000" dirty="0">
              <a:latin typeface="Arial" pitchFamily="34" charset="0"/>
              <a:cs typeface="Arial" pitchFamily="34" charset="0"/>
            </a:rPr>
            <a:t>Paper Acceptance Notification Date</a:t>
          </a:r>
          <a:endParaRPr lang="en-GB" sz="1000" b="0" i="0" dirty="0">
            <a:effectLst/>
            <a:latin typeface="Arial" pitchFamily="34" charset="0"/>
            <a:cs typeface="Arial" pitchFamily="34" charset="0"/>
          </a:endParaRPr>
        </a:p>
      </dgm:t>
    </dgm:pt>
    <dgm:pt modelId="{2AA24C38-483E-42BD-A15C-313E634434BE}" type="parTrans" cxnId="{71340C61-B7AA-423D-9839-01729DEEBC4C}">
      <dgm:prSet/>
      <dgm:spPr/>
      <dgm:t>
        <a:bodyPr/>
        <a:lstStyle/>
        <a:p>
          <a:endParaRPr lang="en-GB"/>
        </a:p>
      </dgm:t>
    </dgm:pt>
    <dgm:pt modelId="{075E3D97-D33D-4B88-83D8-88470F20C6BE}" type="sibTrans" cxnId="{71340C61-B7AA-423D-9839-01729DEEBC4C}">
      <dgm:prSet/>
      <dgm:spPr/>
      <dgm:t>
        <a:bodyPr/>
        <a:lstStyle/>
        <a:p>
          <a:endParaRPr lang="en-GB"/>
        </a:p>
      </dgm:t>
    </dgm:pt>
    <dgm:pt modelId="{15C29C4F-24DA-469F-AE12-39B664192881}">
      <dgm:prSet phldrT="[Text]"/>
      <dgm:spPr>
        <a:solidFill>
          <a:srgbClr val="002060"/>
        </a:solidFill>
      </dgm:spPr>
      <dgm:t>
        <a:bodyPr/>
        <a:lstStyle/>
        <a:p>
          <a:r>
            <a:rPr lang="en-GB" dirty="0">
              <a:latin typeface="Arial" pitchFamily="34" charset="0"/>
              <a:cs typeface="Arial" pitchFamily="34" charset="0"/>
            </a:rPr>
            <a:t>15 Apr 2020</a:t>
          </a:r>
        </a:p>
      </dgm:t>
    </dgm:pt>
    <dgm:pt modelId="{68E50210-AE18-4C72-8836-8A71ACFD4F1B}" type="parTrans" cxnId="{EB42731F-A9A7-47A3-AE53-B08EE05DC518}">
      <dgm:prSet/>
      <dgm:spPr/>
      <dgm:t>
        <a:bodyPr/>
        <a:lstStyle/>
        <a:p>
          <a:endParaRPr lang="en-GB"/>
        </a:p>
      </dgm:t>
    </dgm:pt>
    <dgm:pt modelId="{FFB0FE31-10D2-4136-B544-058C08C01253}" type="sibTrans" cxnId="{EB42731F-A9A7-47A3-AE53-B08EE05DC518}">
      <dgm:prSet/>
      <dgm:spPr/>
      <dgm:t>
        <a:bodyPr/>
        <a:lstStyle/>
        <a:p>
          <a:endParaRPr lang="en-GB"/>
        </a:p>
      </dgm:t>
    </dgm:pt>
    <dgm:pt modelId="{EE7A9398-647E-4B6F-85FD-9F8FBEBF96A5}">
      <dgm:prSet phldrT="[Text]" custT="1"/>
      <dgm:spPr/>
      <dgm:t>
        <a:bodyPr/>
        <a:lstStyle/>
        <a:p>
          <a:r>
            <a:rPr lang="en-US" sz="1000" dirty="0">
              <a:latin typeface="Arial" pitchFamily="34" charset="0"/>
              <a:cs typeface="Arial" pitchFamily="34" charset="0"/>
            </a:rPr>
            <a:t>Final Paper Submission and Early Registration Deadline </a:t>
          </a:r>
          <a:endParaRPr lang="en-GB" sz="1000" dirty="0">
            <a:latin typeface="Arial" pitchFamily="34" charset="0"/>
            <a:cs typeface="Arial" pitchFamily="34" charset="0"/>
          </a:endParaRPr>
        </a:p>
      </dgm:t>
    </dgm:pt>
    <dgm:pt modelId="{5D8771A7-DF62-4B18-942D-9360D893626E}" type="parTrans" cxnId="{A7B600F5-FCD0-42C6-B43B-1E2DCDD2B18F}">
      <dgm:prSet/>
      <dgm:spPr/>
      <dgm:t>
        <a:bodyPr/>
        <a:lstStyle/>
        <a:p>
          <a:endParaRPr lang="en-GB"/>
        </a:p>
      </dgm:t>
    </dgm:pt>
    <dgm:pt modelId="{212FDE80-A806-4B44-BA31-75A197715311}" type="sibTrans" cxnId="{A7B600F5-FCD0-42C6-B43B-1E2DCDD2B18F}">
      <dgm:prSet/>
      <dgm:spPr/>
      <dgm:t>
        <a:bodyPr/>
        <a:lstStyle/>
        <a:p>
          <a:endParaRPr lang="en-GB"/>
        </a:p>
      </dgm:t>
    </dgm:pt>
    <dgm:pt modelId="{E179E05D-47A7-4957-A370-60DA7A5510D9}">
      <dgm:prSet phldrT="[Text]"/>
      <dgm:spPr>
        <a:solidFill>
          <a:srgbClr val="002060"/>
        </a:solidFill>
      </dgm:spPr>
      <dgm:t>
        <a:bodyPr/>
        <a:lstStyle/>
        <a:p>
          <a:r>
            <a:rPr lang="en-GB" dirty="0">
              <a:latin typeface="Arial" pitchFamily="34" charset="0"/>
              <a:cs typeface="Arial" pitchFamily="34" charset="0"/>
            </a:rPr>
            <a:t>19-24 Jul 2020</a:t>
          </a:r>
        </a:p>
      </dgm:t>
    </dgm:pt>
    <dgm:pt modelId="{BEF50D9D-B4D8-4DFE-B454-B86D06893688}" type="parTrans" cxnId="{F28FFD17-E65B-4CE1-8CE4-0B54B63E1981}">
      <dgm:prSet/>
      <dgm:spPr/>
      <dgm:t>
        <a:bodyPr/>
        <a:lstStyle/>
        <a:p>
          <a:endParaRPr lang="en-GB"/>
        </a:p>
      </dgm:t>
    </dgm:pt>
    <dgm:pt modelId="{00C1C283-CC80-46FF-99A6-2A740A5AB8D1}" type="sibTrans" cxnId="{F28FFD17-E65B-4CE1-8CE4-0B54B63E1981}">
      <dgm:prSet/>
      <dgm:spPr/>
      <dgm:t>
        <a:bodyPr/>
        <a:lstStyle/>
        <a:p>
          <a:endParaRPr lang="en-GB"/>
        </a:p>
      </dgm:t>
    </dgm:pt>
    <dgm:pt modelId="{654B7DAD-581C-429D-B003-FA1E7EB557BB}">
      <dgm:prSet phldrT="[Text]" custT="1"/>
      <dgm:spPr/>
      <dgm:t>
        <a:bodyPr/>
        <a:lstStyle/>
        <a:p>
          <a:r>
            <a:rPr lang="en-US" sz="1000" b="1" dirty="0">
              <a:latin typeface="Arial" pitchFamily="34" charset="0"/>
              <a:cs typeface="Arial" pitchFamily="34" charset="0"/>
            </a:rPr>
            <a:t>IEEE WCCI 2020, Glasgow, Scotland, UK</a:t>
          </a:r>
          <a:endParaRPr lang="en-GB" sz="1000" b="1" dirty="0">
            <a:latin typeface="Arial" pitchFamily="34" charset="0"/>
            <a:cs typeface="Arial" pitchFamily="34" charset="0"/>
          </a:endParaRPr>
        </a:p>
      </dgm:t>
    </dgm:pt>
    <dgm:pt modelId="{7CC4857A-FA55-4924-86B7-3B6690C37470}" type="parTrans" cxnId="{F46ECE52-742E-46C8-B985-9F27187FB514}">
      <dgm:prSet/>
      <dgm:spPr/>
      <dgm:t>
        <a:bodyPr/>
        <a:lstStyle/>
        <a:p>
          <a:endParaRPr lang="en-GB"/>
        </a:p>
      </dgm:t>
    </dgm:pt>
    <dgm:pt modelId="{D3A422E7-C31B-4E6A-A26D-1BC2D3C52FA1}" type="sibTrans" cxnId="{F46ECE52-742E-46C8-B985-9F27187FB514}">
      <dgm:prSet/>
      <dgm:spPr/>
      <dgm:t>
        <a:bodyPr/>
        <a:lstStyle/>
        <a:p>
          <a:endParaRPr lang="en-GB"/>
        </a:p>
      </dgm:t>
    </dgm:pt>
    <dgm:pt modelId="{EA637FDF-83B2-4B3C-B021-139F7E1859F7}" type="pres">
      <dgm:prSet presAssocID="{6D602E69-0EAF-4CFB-AC74-520D5060A14D}" presName="Name0" presStyleCnt="0">
        <dgm:presLayoutVars>
          <dgm:dir/>
          <dgm:animLvl val="lvl"/>
          <dgm:resizeHandles/>
        </dgm:presLayoutVars>
      </dgm:prSet>
      <dgm:spPr/>
      <dgm:t>
        <a:bodyPr/>
        <a:lstStyle/>
        <a:p>
          <a:endParaRPr lang="en-GB"/>
        </a:p>
      </dgm:t>
    </dgm:pt>
    <dgm:pt modelId="{CE7960C9-14BB-4C27-AF8D-59AAEDA61379}" type="pres">
      <dgm:prSet presAssocID="{8117D443-F9A1-4003-8043-3B5D0714DFB6}" presName="linNode" presStyleCnt="0"/>
      <dgm:spPr/>
    </dgm:pt>
    <dgm:pt modelId="{9EBBDA1D-34BD-4D25-961E-C852F8B71A2B}" type="pres">
      <dgm:prSet presAssocID="{8117D443-F9A1-4003-8043-3B5D0714DFB6}" presName="parentShp" presStyleLbl="node1" presStyleIdx="0" presStyleCnt="3" custScaleX="93008" custLinFactNeighborX="-52">
        <dgm:presLayoutVars>
          <dgm:bulletEnabled val="1"/>
        </dgm:presLayoutVars>
      </dgm:prSet>
      <dgm:spPr/>
      <dgm:t>
        <a:bodyPr/>
        <a:lstStyle/>
        <a:p>
          <a:endParaRPr lang="en-GB"/>
        </a:p>
      </dgm:t>
    </dgm:pt>
    <dgm:pt modelId="{DF33B265-F73F-4445-9513-7DB9BA608C29}" type="pres">
      <dgm:prSet presAssocID="{8117D443-F9A1-4003-8043-3B5D0714DFB6}" presName="childShp" presStyleLbl="bgAccFollowNode1" presStyleIdx="0" presStyleCnt="3" custScaleX="109333" custLinFactNeighborX="-872">
        <dgm:presLayoutVars>
          <dgm:bulletEnabled val="1"/>
        </dgm:presLayoutVars>
      </dgm:prSet>
      <dgm:spPr/>
      <dgm:t>
        <a:bodyPr/>
        <a:lstStyle/>
        <a:p>
          <a:endParaRPr lang="en-GB"/>
        </a:p>
      </dgm:t>
    </dgm:pt>
    <dgm:pt modelId="{E7766E14-B6D7-4B74-A428-168D853E4213}" type="pres">
      <dgm:prSet presAssocID="{9116854F-E642-4382-B5D2-6118662F848E}" presName="spacing" presStyleCnt="0"/>
      <dgm:spPr/>
    </dgm:pt>
    <dgm:pt modelId="{D013C6CC-7855-4714-B736-BC40D7FDB728}" type="pres">
      <dgm:prSet presAssocID="{15C29C4F-24DA-469F-AE12-39B664192881}" presName="linNode" presStyleCnt="0"/>
      <dgm:spPr/>
    </dgm:pt>
    <dgm:pt modelId="{C4009B03-9ECB-4E37-84F2-D77B061BA91D}" type="pres">
      <dgm:prSet presAssocID="{15C29C4F-24DA-469F-AE12-39B664192881}" presName="parentShp" presStyleLbl="node1" presStyleIdx="1" presStyleCnt="3" custScaleX="90581" custLinFactNeighborX="-1290">
        <dgm:presLayoutVars>
          <dgm:bulletEnabled val="1"/>
        </dgm:presLayoutVars>
      </dgm:prSet>
      <dgm:spPr/>
      <dgm:t>
        <a:bodyPr/>
        <a:lstStyle/>
        <a:p>
          <a:endParaRPr lang="en-GB"/>
        </a:p>
      </dgm:t>
    </dgm:pt>
    <dgm:pt modelId="{3BEC35B7-CF94-4F16-976C-1FC2932ECDE4}" type="pres">
      <dgm:prSet presAssocID="{15C29C4F-24DA-469F-AE12-39B664192881}" presName="childShp" presStyleLbl="bgAccFollowNode1" presStyleIdx="1" presStyleCnt="3" custScaleX="105500" custLinFactNeighborX="-584">
        <dgm:presLayoutVars>
          <dgm:bulletEnabled val="1"/>
        </dgm:presLayoutVars>
      </dgm:prSet>
      <dgm:spPr/>
      <dgm:t>
        <a:bodyPr/>
        <a:lstStyle/>
        <a:p>
          <a:endParaRPr lang="en-GB"/>
        </a:p>
      </dgm:t>
    </dgm:pt>
    <dgm:pt modelId="{CD884608-A333-45F7-A63E-DD2B6FB4BC1D}" type="pres">
      <dgm:prSet presAssocID="{FFB0FE31-10D2-4136-B544-058C08C01253}" presName="spacing" presStyleCnt="0"/>
      <dgm:spPr/>
    </dgm:pt>
    <dgm:pt modelId="{A6D07382-6E42-4A2D-9F4D-ECD7B8A05BCD}" type="pres">
      <dgm:prSet presAssocID="{E179E05D-47A7-4957-A370-60DA7A5510D9}" presName="linNode" presStyleCnt="0"/>
      <dgm:spPr/>
    </dgm:pt>
    <dgm:pt modelId="{0178DBEC-D467-4CE7-83BC-384CC6A2789B}" type="pres">
      <dgm:prSet presAssocID="{E179E05D-47A7-4957-A370-60DA7A5510D9}" presName="parentShp" presStyleLbl="node1" presStyleIdx="2" presStyleCnt="3" custScaleX="90541" custLinFactNeighborX="-1082">
        <dgm:presLayoutVars>
          <dgm:bulletEnabled val="1"/>
        </dgm:presLayoutVars>
      </dgm:prSet>
      <dgm:spPr/>
      <dgm:t>
        <a:bodyPr/>
        <a:lstStyle/>
        <a:p>
          <a:endParaRPr lang="en-GB"/>
        </a:p>
      </dgm:t>
    </dgm:pt>
    <dgm:pt modelId="{2D1B8F09-27C1-485E-8C42-922AB4D210E9}" type="pres">
      <dgm:prSet presAssocID="{E179E05D-47A7-4957-A370-60DA7A5510D9}" presName="childShp" presStyleLbl="bgAccFollowNode1" presStyleIdx="2" presStyleCnt="3" custScaleX="105234" custLinFactNeighborX="-584">
        <dgm:presLayoutVars>
          <dgm:bulletEnabled val="1"/>
        </dgm:presLayoutVars>
      </dgm:prSet>
      <dgm:spPr/>
      <dgm:t>
        <a:bodyPr/>
        <a:lstStyle/>
        <a:p>
          <a:endParaRPr lang="en-GB"/>
        </a:p>
      </dgm:t>
    </dgm:pt>
  </dgm:ptLst>
  <dgm:cxnLst>
    <dgm:cxn modelId="{54EBAA62-3DC0-4291-8E41-23728975A8CF}" type="presOf" srcId="{6D602E69-0EAF-4CFB-AC74-520D5060A14D}" destId="{EA637FDF-83B2-4B3C-B021-139F7E1859F7}" srcOrd="0" destOrd="0" presId="urn:microsoft.com/office/officeart/2005/8/layout/vList6"/>
    <dgm:cxn modelId="{F28FFD17-E65B-4CE1-8CE4-0B54B63E1981}" srcId="{6D602E69-0EAF-4CFB-AC74-520D5060A14D}" destId="{E179E05D-47A7-4957-A370-60DA7A5510D9}" srcOrd="2" destOrd="0" parTransId="{BEF50D9D-B4D8-4DFE-B454-B86D06893688}" sibTransId="{00C1C283-CC80-46FF-99A6-2A740A5AB8D1}"/>
    <dgm:cxn modelId="{86CF6B57-621B-4FE9-9506-1D887DDAE64C}" type="presOf" srcId="{E179E05D-47A7-4957-A370-60DA7A5510D9}" destId="{0178DBEC-D467-4CE7-83BC-384CC6A2789B}" srcOrd="0" destOrd="0" presId="urn:microsoft.com/office/officeart/2005/8/layout/vList6"/>
    <dgm:cxn modelId="{EB42731F-A9A7-47A3-AE53-B08EE05DC518}" srcId="{6D602E69-0EAF-4CFB-AC74-520D5060A14D}" destId="{15C29C4F-24DA-469F-AE12-39B664192881}" srcOrd="1" destOrd="0" parTransId="{68E50210-AE18-4C72-8836-8A71ACFD4F1B}" sibTransId="{FFB0FE31-10D2-4136-B544-058C08C01253}"/>
    <dgm:cxn modelId="{5F897F0C-DF7C-4296-8E4A-E3CADBBA17E5}" type="presOf" srcId="{15C29C4F-24DA-469F-AE12-39B664192881}" destId="{C4009B03-9ECB-4E37-84F2-D77B061BA91D}" srcOrd="0" destOrd="0" presId="urn:microsoft.com/office/officeart/2005/8/layout/vList6"/>
    <dgm:cxn modelId="{48C418FD-9FA7-469E-A81F-1CF0F126EEE7}" type="presOf" srcId="{654B7DAD-581C-429D-B003-FA1E7EB557BB}" destId="{2D1B8F09-27C1-485E-8C42-922AB4D210E9}" srcOrd="0" destOrd="0" presId="urn:microsoft.com/office/officeart/2005/8/layout/vList6"/>
    <dgm:cxn modelId="{C9CA2750-4C65-4ED8-B47F-23A5D93D6850}" type="presOf" srcId="{3CBE2397-929C-4966-9BC4-80A837A637CF}" destId="{DF33B265-F73F-4445-9513-7DB9BA608C29}" srcOrd="0" destOrd="0" presId="urn:microsoft.com/office/officeart/2005/8/layout/vList6"/>
    <dgm:cxn modelId="{66564D1B-717A-4B93-A5AD-1CCC9195E064}" type="presOf" srcId="{EE7A9398-647E-4B6F-85FD-9F8FBEBF96A5}" destId="{3BEC35B7-CF94-4F16-976C-1FC2932ECDE4}" srcOrd="0" destOrd="0" presId="urn:microsoft.com/office/officeart/2005/8/layout/vList6"/>
    <dgm:cxn modelId="{71340C61-B7AA-423D-9839-01729DEEBC4C}" srcId="{8117D443-F9A1-4003-8043-3B5D0714DFB6}" destId="{3CBE2397-929C-4966-9BC4-80A837A637CF}" srcOrd="0" destOrd="0" parTransId="{2AA24C38-483E-42BD-A15C-313E634434BE}" sibTransId="{075E3D97-D33D-4B88-83D8-88470F20C6BE}"/>
    <dgm:cxn modelId="{5302EB5B-8F7D-41D9-A40B-28C2034DBCA8}" type="presOf" srcId="{8117D443-F9A1-4003-8043-3B5D0714DFB6}" destId="{9EBBDA1D-34BD-4D25-961E-C852F8B71A2B}" srcOrd="0" destOrd="0" presId="urn:microsoft.com/office/officeart/2005/8/layout/vList6"/>
    <dgm:cxn modelId="{F46ECE52-742E-46C8-B985-9F27187FB514}" srcId="{E179E05D-47A7-4957-A370-60DA7A5510D9}" destId="{654B7DAD-581C-429D-B003-FA1E7EB557BB}" srcOrd="0" destOrd="0" parTransId="{7CC4857A-FA55-4924-86B7-3B6690C37470}" sibTransId="{D3A422E7-C31B-4E6A-A26D-1BC2D3C52FA1}"/>
    <dgm:cxn modelId="{A7B600F5-FCD0-42C6-B43B-1E2DCDD2B18F}" srcId="{15C29C4F-24DA-469F-AE12-39B664192881}" destId="{EE7A9398-647E-4B6F-85FD-9F8FBEBF96A5}" srcOrd="0" destOrd="0" parTransId="{5D8771A7-DF62-4B18-942D-9360D893626E}" sibTransId="{212FDE80-A806-4B44-BA31-75A197715311}"/>
    <dgm:cxn modelId="{F3FAB226-2F67-45B3-ABF3-E4D57EC0693C}" srcId="{6D602E69-0EAF-4CFB-AC74-520D5060A14D}" destId="{8117D443-F9A1-4003-8043-3B5D0714DFB6}" srcOrd="0" destOrd="0" parTransId="{8A17EE05-D680-4FCF-A380-B14B1A9CD2C1}" sibTransId="{9116854F-E642-4382-B5D2-6118662F848E}"/>
    <dgm:cxn modelId="{FDE30621-8931-4EDE-9670-30974FA904DA}" type="presParOf" srcId="{EA637FDF-83B2-4B3C-B021-139F7E1859F7}" destId="{CE7960C9-14BB-4C27-AF8D-59AAEDA61379}" srcOrd="0" destOrd="0" presId="urn:microsoft.com/office/officeart/2005/8/layout/vList6"/>
    <dgm:cxn modelId="{6493EE29-3FC9-44C6-8BED-39DBCEFF0718}" type="presParOf" srcId="{CE7960C9-14BB-4C27-AF8D-59AAEDA61379}" destId="{9EBBDA1D-34BD-4D25-961E-C852F8B71A2B}" srcOrd="0" destOrd="0" presId="urn:microsoft.com/office/officeart/2005/8/layout/vList6"/>
    <dgm:cxn modelId="{72621274-C683-4936-BC79-5C78695192DE}" type="presParOf" srcId="{CE7960C9-14BB-4C27-AF8D-59AAEDA61379}" destId="{DF33B265-F73F-4445-9513-7DB9BA608C29}" srcOrd="1" destOrd="0" presId="urn:microsoft.com/office/officeart/2005/8/layout/vList6"/>
    <dgm:cxn modelId="{E02F6FA5-4A9C-4650-84F2-0265A50006BF}" type="presParOf" srcId="{EA637FDF-83B2-4B3C-B021-139F7E1859F7}" destId="{E7766E14-B6D7-4B74-A428-168D853E4213}" srcOrd="1" destOrd="0" presId="urn:microsoft.com/office/officeart/2005/8/layout/vList6"/>
    <dgm:cxn modelId="{3784F184-4DC2-4FBD-A122-2837186A6851}" type="presParOf" srcId="{EA637FDF-83B2-4B3C-B021-139F7E1859F7}" destId="{D013C6CC-7855-4714-B736-BC40D7FDB728}" srcOrd="2" destOrd="0" presId="urn:microsoft.com/office/officeart/2005/8/layout/vList6"/>
    <dgm:cxn modelId="{A224BB28-02E3-4534-A6F3-70C37AA5CD37}" type="presParOf" srcId="{D013C6CC-7855-4714-B736-BC40D7FDB728}" destId="{C4009B03-9ECB-4E37-84F2-D77B061BA91D}" srcOrd="0" destOrd="0" presId="urn:microsoft.com/office/officeart/2005/8/layout/vList6"/>
    <dgm:cxn modelId="{E7055916-8E09-4D96-A476-8FA877965E35}" type="presParOf" srcId="{D013C6CC-7855-4714-B736-BC40D7FDB728}" destId="{3BEC35B7-CF94-4F16-976C-1FC2932ECDE4}" srcOrd="1" destOrd="0" presId="urn:microsoft.com/office/officeart/2005/8/layout/vList6"/>
    <dgm:cxn modelId="{E903456C-264B-47C4-84D7-486328622219}" type="presParOf" srcId="{EA637FDF-83B2-4B3C-B021-139F7E1859F7}" destId="{CD884608-A333-45F7-A63E-DD2B6FB4BC1D}" srcOrd="3" destOrd="0" presId="urn:microsoft.com/office/officeart/2005/8/layout/vList6"/>
    <dgm:cxn modelId="{C8C0014F-2C46-4D37-B01D-68EE82CC0051}" type="presParOf" srcId="{EA637FDF-83B2-4B3C-B021-139F7E1859F7}" destId="{A6D07382-6E42-4A2D-9F4D-ECD7B8A05BCD}" srcOrd="4" destOrd="0" presId="urn:microsoft.com/office/officeart/2005/8/layout/vList6"/>
    <dgm:cxn modelId="{974D93D5-0C81-44AF-B4FD-22068D8C1BAB}" type="presParOf" srcId="{A6D07382-6E42-4A2D-9F4D-ECD7B8A05BCD}" destId="{0178DBEC-D467-4CE7-83BC-384CC6A2789B}" srcOrd="0" destOrd="0" presId="urn:microsoft.com/office/officeart/2005/8/layout/vList6"/>
    <dgm:cxn modelId="{63E79F65-7D64-47DA-B7D0-4C4A375A0544}" type="presParOf" srcId="{A6D07382-6E42-4A2D-9F4D-ECD7B8A05BCD}" destId="{2D1B8F09-27C1-485E-8C42-922AB4D210E9}" srcOrd="1" destOrd="0" presId="urn:microsoft.com/office/officeart/2005/8/layout/vList6"/>
  </dgm:cxnLst>
  <dgm:bg/>
  <dgm:whole/>
  <dgm:extLst>
    <a:ext uri="http://schemas.microsoft.com/office/drawing/2008/diagram">
      <dsp:dataModelExt xmlns=""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33B265-F73F-4445-9513-7DB9BA608C29}">
      <dsp:nvSpPr>
        <dsp:cNvPr id="0" name=""/>
        <dsp:cNvSpPr/>
      </dsp:nvSpPr>
      <dsp:spPr>
        <a:xfrm>
          <a:off x="1890386" y="0"/>
          <a:ext cx="3356339" cy="190500"/>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36000" algn="l" defTabSz="444500">
            <a:lnSpc>
              <a:spcPct val="90000"/>
            </a:lnSpc>
            <a:spcBef>
              <a:spcPct val="0"/>
            </a:spcBef>
            <a:spcAft>
              <a:spcPts val="180"/>
            </a:spcAft>
            <a:buChar char="•"/>
          </a:pPr>
          <a:r>
            <a:rPr lang="en-US" sz="1000" b="0" i="0" kern="1200" dirty="0">
              <a:effectLst/>
              <a:latin typeface="Arial" pitchFamily="34" charset="0"/>
              <a:cs typeface="Arial" pitchFamily="34" charset="0"/>
            </a:rPr>
            <a:t>Special Session &amp; Workshop Proposals Deadline </a:t>
          </a:r>
          <a:endParaRPr lang="en-GB" sz="1000" b="0" i="0" kern="1200" dirty="0">
            <a:effectLst/>
            <a:latin typeface="Arial" pitchFamily="34" charset="0"/>
            <a:cs typeface="Arial" pitchFamily="34" charset="0"/>
          </a:endParaRPr>
        </a:p>
      </dsp:txBody>
      <dsp:txXfrm>
        <a:off x="1890386" y="23813"/>
        <a:ext cx="3284902" cy="142875"/>
      </dsp:txXfrm>
    </dsp:sp>
    <dsp:sp modelId="{9EBBDA1D-34BD-4D25-961E-C852F8B71A2B}">
      <dsp:nvSpPr>
        <dsp:cNvPr id="0" name=""/>
        <dsp:cNvSpPr/>
      </dsp:nvSpPr>
      <dsp:spPr>
        <a:xfrm>
          <a:off x="15" y="0"/>
          <a:ext cx="1905577" cy="190500"/>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marL="0" lvl="0" indent="0" algn="ctr" defTabSz="444500">
            <a:lnSpc>
              <a:spcPct val="90000"/>
            </a:lnSpc>
            <a:spcBef>
              <a:spcPct val="0"/>
            </a:spcBef>
            <a:spcAft>
              <a:spcPct val="35000"/>
            </a:spcAft>
            <a:buNone/>
          </a:pPr>
          <a:r>
            <a:rPr lang="en-GB" sz="1000" kern="1200" dirty="0">
              <a:latin typeface="Arial" pitchFamily="34" charset="0"/>
              <a:cs typeface="Arial" pitchFamily="34" charset="0"/>
            </a:rPr>
            <a:t>15 Nov 2019</a:t>
          </a:r>
        </a:p>
      </dsp:txBody>
      <dsp:txXfrm>
        <a:off x="9314" y="9299"/>
        <a:ext cx="1886979" cy="171902"/>
      </dsp:txXfrm>
    </dsp:sp>
    <dsp:sp modelId="{3BEC35B7-CF94-4F16-976C-1FC2932ECDE4}">
      <dsp:nvSpPr>
        <dsp:cNvPr id="0" name=""/>
        <dsp:cNvSpPr/>
      </dsp:nvSpPr>
      <dsp:spPr>
        <a:xfrm>
          <a:off x="1906922" y="209550"/>
          <a:ext cx="3356339" cy="190500"/>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en-US" sz="1000" kern="1200" dirty="0">
              <a:latin typeface="Arial" pitchFamily="34" charset="0"/>
              <a:cs typeface="Arial" pitchFamily="34" charset="0"/>
            </a:rPr>
            <a:t>Competition and Tutorial Proposals Deadline</a:t>
          </a:r>
          <a:endParaRPr lang="en-GB" sz="1000" kern="1200" dirty="0">
            <a:latin typeface="Arial" pitchFamily="34" charset="0"/>
            <a:cs typeface="Arial" pitchFamily="34" charset="0"/>
          </a:endParaRPr>
        </a:p>
      </dsp:txBody>
      <dsp:txXfrm>
        <a:off x="1906922" y="233363"/>
        <a:ext cx="3284902" cy="142875"/>
      </dsp:txXfrm>
    </dsp:sp>
    <dsp:sp modelId="{C4009B03-9ECB-4E37-84F2-D77B061BA91D}">
      <dsp:nvSpPr>
        <dsp:cNvPr id="0" name=""/>
        <dsp:cNvSpPr/>
      </dsp:nvSpPr>
      <dsp:spPr>
        <a:xfrm>
          <a:off x="0" y="209550"/>
          <a:ext cx="1905577" cy="190500"/>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marL="0" lvl="0" indent="0" algn="ctr" defTabSz="444500">
            <a:lnSpc>
              <a:spcPct val="90000"/>
            </a:lnSpc>
            <a:spcBef>
              <a:spcPct val="0"/>
            </a:spcBef>
            <a:spcAft>
              <a:spcPct val="35000"/>
            </a:spcAft>
            <a:buNone/>
          </a:pPr>
          <a:r>
            <a:rPr lang="en-GB" sz="1000" kern="1200" dirty="0">
              <a:latin typeface="Arial" pitchFamily="34" charset="0"/>
              <a:cs typeface="Arial" pitchFamily="34" charset="0"/>
            </a:rPr>
            <a:t>15 Dec 2019</a:t>
          </a:r>
        </a:p>
      </dsp:txBody>
      <dsp:txXfrm>
        <a:off x="9299" y="218849"/>
        <a:ext cx="1886979" cy="171902"/>
      </dsp:txXfrm>
    </dsp:sp>
    <dsp:sp modelId="{2D1B8F09-27C1-485E-8C42-922AB4D210E9}">
      <dsp:nvSpPr>
        <dsp:cNvPr id="0" name=""/>
        <dsp:cNvSpPr/>
      </dsp:nvSpPr>
      <dsp:spPr>
        <a:xfrm>
          <a:off x="1909919" y="419100"/>
          <a:ext cx="3356339" cy="190500"/>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en-US" sz="1000" kern="1200" dirty="0">
              <a:latin typeface="Arial" pitchFamily="34" charset="0"/>
              <a:cs typeface="Arial" pitchFamily="34" charset="0"/>
            </a:rPr>
            <a:t>Paper Submission Deadline</a:t>
          </a:r>
          <a:endParaRPr lang="en-GB" sz="1000" kern="1200" dirty="0">
            <a:latin typeface="Arial" pitchFamily="34" charset="0"/>
            <a:cs typeface="Arial" pitchFamily="34" charset="0"/>
          </a:endParaRPr>
        </a:p>
      </dsp:txBody>
      <dsp:txXfrm>
        <a:off x="1909919" y="442913"/>
        <a:ext cx="3284902" cy="142875"/>
      </dsp:txXfrm>
    </dsp:sp>
    <dsp:sp modelId="{0178DBEC-D467-4CE7-83BC-384CC6A2789B}">
      <dsp:nvSpPr>
        <dsp:cNvPr id="0" name=""/>
        <dsp:cNvSpPr/>
      </dsp:nvSpPr>
      <dsp:spPr>
        <a:xfrm>
          <a:off x="0" y="419100"/>
          <a:ext cx="1905577" cy="190500"/>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marL="0" lvl="0" indent="0" algn="ctr" defTabSz="444500">
            <a:lnSpc>
              <a:spcPct val="90000"/>
            </a:lnSpc>
            <a:spcBef>
              <a:spcPct val="0"/>
            </a:spcBef>
            <a:spcAft>
              <a:spcPct val="35000"/>
            </a:spcAft>
            <a:buNone/>
          </a:pPr>
          <a:r>
            <a:rPr lang="en-GB" sz="1000" kern="1200" dirty="0">
              <a:latin typeface="Arial" pitchFamily="34" charset="0"/>
              <a:cs typeface="Arial" pitchFamily="34" charset="0"/>
            </a:rPr>
            <a:t>15 Jan 2020</a:t>
          </a:r>
        </a:p>
      </dsp:txBody>
      <dsp:txXfrm>
        <a:off x="9299" y="428399"/>
        <a:ext cx="1886979" cy="1719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33B265-F73F-4445-9513-7DB9BA608C29}">
      <dsp:nvSpPr>
        <dsp:cNvPr id="0" name=""/>
        <dsp:cNvSpPr/>
      </dsp:nvSpPr>
      <dsp:spPr>
        <a:xfrm>
          <a:off x="1870258" y="0"/>
          <a:ext cx="3389960" cy="190500"/>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36000" algn="l" defTabSz="444500">
            <a:lnSpc>
              <a:spcPct val="90000"/>
            </a:lnSpc>
            <a:spcBef>
              <a:spcPct val="0"/>
            </a:spcBef>
            <a:spcAft>
              <a:spcPts val="180"/>
            </a:spcAft>
            <a:buChar char="•"/>
          </a:pPr>
          <a:r>
            <a:rPr lang="en-US" sz="1000" kern="1200" dirty="0">
              <a:latin typeface="Arial" pitchFamily="34" charset="0"/>
              <a:cs typeface="Arial" pitchFamily="34" charset="0"/>
            </a:rPr>
            <a:t>Paper Acceptance Notification Date</a:t>
          </a:r>
          <a:endParaRPr lang="en-GB" sz="1000" b="0" i="0" kern="1200" dirty="0">
            <a:effectLst/>
            <a:latin typeface="Arial" pitchFamily="34" charset="0"/>
            <a:cs typeface="Arial" pitchFamily="34" charset="0"/>
          </a:endParaRPr>
        </a:p>
      </dsp:txBody>
      <dsp:txXfrm>
        <a:off x="1870258" y="23813"/>
        <a:ext cx="3318523" cy="142875"/>
      </dsp:txXfrm>
    </dsp:sp>
    <dsp:sp modelId="{9EBBDA1D-34BD-4D25-961E-C852F8B71A2B}">
      <dsp:nvSpPr>
        <dsp:cNvPr id="0" name=""/>
        <dsp:cNvSpPr/>
      </dsp:nvSpPr>
      <dsp:spPr>
        <a:xfrm>
          <a:off x="317" y="0"/>
          <a:ext cx="1892554" cy="190500"/>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marL="0" lvl="0" indent="0" algn="ctr" defTabSz="444500">
            <a:lnSpc>
              <a:spcPct val="90000"/>
            </a:lnSpc>
            <a:spcBef>
              <a:spcPct val="0"/>
            </a:spcBef>
            <a:spcAft>
              <a:spcPct val="35000"/>
            </a:spcAft>
            <a:buNone/>
          </a:pPr>
          <a:r>
            <a:rPr lang="en-GB" sz="1000" kern="1200" dirty="0">
              <a:latin typeface="Arial" pitchFamily="34" charset="0"/>
              <a:cs typeface="Arial" pitchFamily="34" charset="0"/>
            </a:rPr>
            <a:t>15 Mar 2020</a:t>
          </a:r>
        </a:p>
      </dsp:txBody>
      <dsp:txXfrm>
        <a:off x="9616" y="9299"/>
        <a:ext cx="1873956" cy="171902"/>
      </dsp:txXfrm>
    </dsp:sp>
    <dsp:sp modelId="{3BEC35B7-CF94-4F16-976C-1FC2932ECDE4}">
      <dsp:nvSpPr>
        <dsp:cNvPr id="0" name=""/>
        <dsp:cNvSpPr/>
      </dsp:nvSpPr>
      <dsp:spPr>
        <a:xfrm>
          <a:off x="1906398" y="209550"/>
          <a:ext cx="3379523" cy="190500"/>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en-US" sz="1000" kern="1200" dirty="0">
              <a:latin typeface="Arial" pitchFamily="34" charset="0"/>
              <a:cs typeface="Arial" pitchFamily="34" charset="0"/>
            </a:rPr>
            <a:t>Final Paper Submission and Early Registration Deadline </a:t>
          </a:r>
          <a:endParaRPr lang="en-GB" sz="1000" kern="1200" dirty="0">
            <a:latin typeface="Arial" pitchFamily="34" charset="0"/>
            <a:cs typeface="Arial" pitchFamily="34" charset="0"/>
          </a:endParaRPr>
        </a:p>
      </dsp:txBody>
      <dsp:txXfrm>
        <a:off x="1906398" y="233363"/>
        <a:ext cx="3308086" cy="142875"/>
      </dsp:txXfrm>
    </dsp:sp>
    <dsp:sp modelId="{C4009B03-9ECB-4E37-84F2-D77B061BA91D}">
      <dsp:nvSpPr>
        <dsp:cNvPr id="0" name=""/>
        <dsp:cNvSpPr/>
      </dsp:nvSpPr>
      <dsp:spPr>
        <a:xfrm>
          <a:off x="0" y="209550"/>
          <a:ext cx="1905944" cy="190500"/>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marL="0" lvl="0" indent="0" algn="ctr" defTabSz="444500">
            <a:lnSpc>
              <a:spcPct val="90000"/>
            </a:lnSpc>
            <a:spcBef>
              <a:spcPct val="0"/>
            </a:spcBef>
            <a:spcAft>
              <a:spcPct val="35000"/>
            </a:spcAft>
            <a:buNone/>
          </a:pPr>
          <a:r>
            <a:rPr lang="en-GB" sz="1000" kern="1200" dirty="0">
              <a:latin typeface="Arial" pitchFamily="34" charset="0"/>
              <a:cs typeface="Arial" pitchFamily="34" charset="0"/>
            </a:rPr>
            <a:t>15 Apr 2020</a:t>
          </a:r>
        </a:p>
      </dsp:txBody>
      <dsp:txXfrm>
        <a:off x="9299" y="218849"/>
        <a:ext cx="1887346" cy="171902"/>
      </dsp:txXfrm>
    </dsp:sp>
    <dsp:sp modelId="{2D1B8F09-27C1-485E-8C42-922AB4D210E9}">
      <dsp:nvSpPr>
        <dsp:cNvPr id="0" name=""/>
        <dsp:cNvSpPr/>
      </dsp:nvSpPr>
      <dsp:spPr>
        <a:xfrm>
          <a:off x="1915095" y="419100"/>
          <a:ext cx="3369534" cy="190500"/>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t" anchorCtr="0">
          <a:noAutofit/>
        </a:bodyPr>
        <a:lstStyle/>
        <a:p>
          <a:pPr marL="57150" lvl="1" indent="-57150" algn="l" defTabSz="444500">
            <a:lnSpc>
              <a:spcPct val="90000"/>
            </a:lnSpc>
            <a:spcBef>
              <a:spcPct val="0"/>
            </a:spcBef>
            <a:spcAft>
              <a:spcPct val="15000"/>
            </a:spcAft>
            <a:buChar char="•"/>
          </a:pPr>
          <a:r>
            <a:rPr lang="en-US" sz="1000" b="1" kern="1200" dirty="0">
              <a:latin typeface="Arial" pitchFamily="34" charset="0"/>
              <a:cs typeface="Arial" pitchFamily="34" charset="0"/>
            </a:rPr>
            <a:t>IEEE WCCI 2020, Glasgow, Scotland, UK</a:t>
          </a:r>
          <a:endParaRPr lang="en-GB" sz="1000" b="1" kern="1200" dirty="0">
            <a:latin typeface="Arial" pitchFamily="34" charset="0"/>
            <a:cs typeface="Arial" pitchFamily="34" charset="0"/>
          </a:endParaRPr>
        </a:p>
      </dsp:txBody>
      <dsp:txXfrm>
        <a:off x="1915095" y="442913"/>
        <a:ext cx="3298097" cy="142875"/>
      </dsp:txXfrm>
    </dsp:sp>
    <dsp:sp modelId="{0178DBEC-D467-4CE7-83BC-384CC6A2789B}">
      <dsp:nvSpPr>
        <dsp:cNvPr id="0" name=""/>
        <dsp:cNvSpPr/>
      </dsp:nvSpPr>
      <dsp:spPr>
        <a:xfrm>
          <a:off x="114" y="419100"/>
          <a:ext cx="1913351" cy="190500"/>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19050" rIns="38100" bIns="19050" numCol="1" spcCol="1270" anchor="ctr" anchorCtr="0">
          <a:noAutofit/>
        </a:bodyPr>
        <a:lstStyle/>
        <a:p>
          <a:pPr marL="0" lvl="0" indent="0" algn="ctr" defTabSz="444500">
            <a:lnSpc>
              <a:spcPct val="90000"/>
            </a:lnSpc>
            <a:spcBef>
              <a:spcPct val="0"/>
            </a:spcBef>
            <a:spcAft>
              <a:spcPct val="35000"/>
            </a:spcAft>
            <a:buNone/>
          </a:pPr>
          <a:r>
            <a:rPr lang="en-GB" sz="1000" kern="1200" dirty="0">
              <a:latin typeface="Arial" pitchFamily="34" charset="0"/>
              <a:cs typeface="Arial" pitchFamily="34" charset="0"/>
            </a:rPr>
            <a:t>19-24 Jul 2020</a:t>
          </a:r>
        </a:p>
      </dsp:txBody>
      <dsp:txXfrm>
        <a:off x="9413" y="428399"/>
        <a:ext cx="1894753" cy="171902"/>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400050" y="1828800"/>
            <a:ext cx="5888736" cy="24384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400050" y="4304715"/>
            <a:ext cx="5891022" cy="23368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F5344AD-8545-4330-AA96-BF5DE1BB7EC7}" type="datetimeFigureOut">
              <a:rPr lang="en-GB" smtClean="0"/>
              <a:pPr/>
              <a:t>20/06/2019</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A7640705-3434-4D63-8F12-98FAB1112D50}"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F5344AD-8545-4330-AA96-BF5DE1BB7EC7}" type="datetimeFigureOut">
              <a:rPr lang="en-GB" smtClean="0"/>
              <a:pPr/>
              <a:t>20/06/2019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40705-3434-4D63-8F12-98FAB1112D5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1219202"/>
            <a:ext cx="1543050" cy="6949017"/>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342900" y="1219202"/>
            <a:ext cx="4514850" cy="6949017"/>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F5344AD-8545-4330-AA96-BF5DE1BB7EC7}" type="datetimeFigureOut">
              <a:rPr lang="en-GB" smtClean="0"/>
              <a:pPr/>
              <a:t>20/06/2019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40705-3434-4D63-8F12-98FAB1112D5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F5344AD-8545-4330-AA96-BF5DE1BB7EC7}" type="datetimeFigureOut">
              <a:rPr lang="en-GB" smtClean="0"/>
              <a:pPr/>
              <a:t>20/06/2019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40705-3434-4D63-8F12-98FAB1112D5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7764" y="1755648"/>
            <a:ext cx="5829300" cy="1816608"/>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397764" y="3606219"/>
            <a:ext cx="5829300" cy="2012949"/>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F5344AD-8545-4330-AA96-BF5DE1BB7EC7}" type="datetimeFigureOut">
              <a:rPr lang="en-GB" smtClean="0"/>
              <a:pPr/>
              <a:t>20/06/2019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7640705-3434-4D63-8F12-98FAB1112D50}"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1524000"/>
          </a:xfrm>
        </p:spPr>
        <p:txBody>
          <a:bodyPr/>
          <a:lstStyle/>
          <a:p>
            <a:r>
              <a:rPr kumimoji="0" lang="en-US"/>
              <a:t>Click to edit Master title style</a:t>
            </a:r>
          </a:p>
        </p:txBody>
      </p:sp>
      <p:sp>
        <p:nvSpPr>
          <p:cNvPr id="3" name="Content Placeholder 2"/>
          <p:cNvSpPr>
            <a:spLocks noGrp="1"/>
          </p:cNvSpPr>
          <p:nvPr>
            <p:ph sz="half" idx="1"/>
          </p:nvPr>
        </p:nvSpPr>
        <p:spPr>
          <a:xfrm>
            <a:off x="34290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348615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F5344AD-8545-4330-AA96-BF5DE1BB7EC7}" type="datetimeFigureOut">
              <a:rPr lang="en-GB" smtClean="0"/>
              <a:pPr/>
              <a:t>20/06/2019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640705-3434-4D63-8F12-98FAB1112D5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1524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342900" y="2473665"/>
            <a:ext cx="3030141" cy="879136"/>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3483770" y="2479677"/>
            <a:ext cx="3031331" cy="873124"/>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42900" y="3352800"/>
            <a:ext cx="303014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3483770" y="3352800"/>
            <a:ext cx="303133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F5344AD-8545-4330-AA96-BF5DE1BB7EC7}" type="datetimeFigureOut">
              <a:rPr lang="en-GB" smtClean="0"/>
              <a:pPr/>
              <a:t>20/06/2019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7640705-3434-4D63-8F12-98FAB1112D5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229350" cy="1524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F5344AD-8545-4330-AA96-BF5DE1BB7EC7}" type="datetimeFigureOut">
              <a:rPr lang="en-GB" smtClean="0"/>
              <a:pPr/>
              <a:t>20/06/2019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7640705-3434-4D63-8F12-98FAB1112D5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5344AD-8545-4330-AA96-BF5DE1BB7EC7}" type="datetimeFigureOut">
              <a:rPr lang="en-GB" smtClean="0"/>
              <a:pPr/>
              <a:t>20/06/2019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7640705-3434-4D63-8F12-98FAB1112D5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685803"/>
            <a:ext cx="2057400" cy="154940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514350" y="2235200"/>
            <a:ext cx="2057400" cy="6096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2681288" y="2235200"/>
            <a:ext cx="3833813" cy="6096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F5344AD-8545-4330-AA96-BF5DE1BB7EC7}" type="datetimeFigureOut">
              <a:rPr lang="en-GB" smtClean="0"/>
              <a:pPr/>
              <a:t>20/06/2019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7640705-3434-4D63-8F12-98FAB1112D5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2374315" y="1477436"/>
            <a:ext cx="3943350" cy="54864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6003101" y="7146359"/>
            <a:ext cx="116586" cy="207264"/>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457200" y="1569329"/>
            <a:ext cx="1659636" cy="211016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457200" y="3771714"/>
            <a:ext cx="1657350" cy="290576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F5344AD-8545-4330-AA96-BF5DE1BB7EC7}" type="datetimeFigureOut">
              <a:rPr lang="en-GB" smtClean="0"/>
              <a:pPr/>
              <a:t>20/06/2019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6057900" y="8475134"/>
            <a:ext cx="457200" cy="486834"/>
          </a:xfrm>
        </p:spPr>
        <p:txBody>
          <a:bodyPr/>
          <a:lstStyle/>
          <a:p>
            <a:fld id="{A7640705-3434-4D63-8F12-98FAB1112D50}" type="slidenum">
              <a:rPr lang="en-GB" smtClean="0"/>
              <a:pPr/>
              <a:t>‹#›</a:t>
            </a:fld>
            <a:endParaRPr lang="en-GB"/>
          </a:p>
        </p:txBody>
      </p:sp>
      <p:sp>
        <p:nvSpPr>
          <p:cNvPr id="3" name="Picture Placeholder 2"/>
          <p:cNvSpPr>
            <a:spLocks noGrp="1"/>
          </p:cNvSpPr>
          <p:nvPr>
            <p:ph type="pic" idx="1"/>
          </p:nvPr>
        </p:nvSpPr>
        <p:spPr>
          <a:xfrm rot="420000">
            <a:off x="2614345" y="1599356"/>
            <a:ext cx="3463290" cy="524256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7144" y="7755467"/>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3286126" y="8293101"/>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9000"/>
            <a:lum/>
          </a:blip>
          <a:srcRect/>
          <a:stretch>
            <a:fillRect l="-40000" r="-40000"/>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7144" y="-9525"/>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3286126" y="-9524"/>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342900" y="938784"/>
            <a:ext cx="6172200" cy="1524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342900" y="2580640"/>
            <a:ext cx="6172200" cy="5852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342900" y="8475134"/>
            <a:ext cx="1600200" cy="48683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F5344AD-8545-4330-AA96-BF5DE1BB7EC7}" type="datetimeFigureOut">
              <a:rPr lang="en-GB" smtClean="0"/>
              <a:pPr/>
              <a:t>20/06/2019</a:t>
            </a:fld>
            <a:endParaRPr lang="en-GB"/>
          </a:p>
        </p:txBody>
      </p:sp>
      <p:sp>
        <p:nvSpPr>
          <p:cNvPr id="22" name="Footer Placeholder 21"/>
          <p:cNvSpPr>
            <a:spLocks noGrp="1"/>
          </p:cNvSpPr>
          <p:nvPr>
            <p:ph type="ftr" sz="quarter" idx="3"/>
          </p:nvPr>
        </p:nvSpPr>
        <p:spPr>
          <a:xfrm>
            <a:off x="2000250" y="8475134"/>
            <a:ext cx="2514600" cy="48683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5943600" y="8475134"/>
            <a:ext cx="571500" cy="48683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7640705-3434-4D63-8F12-98FAB1112D50}" type="slidenum">
              <a:rPr lang="en-GB" smtClean="0"/>
              <a:pPr/>
              <a:t>‹#›</a:t>
            </a:fld>
            <a:endParaRPr lang="en-GB"/>
          </a:p>
        </p:txBody>
      </p:sp>
      <p:grpSp>
        <p:nvGrpSpPr>
          <p:cNvPr id="2" name="Group 1"/>
          <p:cNvGrpSpPr/>
          <p:nvPr/>
        </p:nvGrpSpPr>
        <p:grpSpPr>
          <a:xfrm>
            <a:off x="-14263" y="269877"/>
            <a:ext cx="6885411" cy="865632"/>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image" Target="../media/image6.png"/><Relationship Id="rId18" Type="http://schemas.microsoft.com/office/2007/relationships/diagramDrawing" Target="../diagrams/drawing1.xml"/><Relationship Id="rId3" Type="http://schemas.openxmlformats.org/officeDocument/2006/relationships/diagramData" Target="../diagrams/data1.xml"/><Relationship Id="rId7" Type="http://schemas.openxmlformats.org/officeDocument/2006/relationships/diagramData" Target="../diagrams/data2.xml"/><Relationship Id="rId12" Type="http://schemas.openxmlformats.org/officeDocument/2006/relationships/image" Target="../media/image5.png"/><Relationship Id="rId2" Type="http://schemas.openxmlformats.org/officeDocument/2006/relationships/image" Target="../media/image3.png"/><Relationship Id="rId16" Type="http://schemas.openxmlformats.org/officeDocument/2006/relationships/image" Target="../media/image9.jpeg"/><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image" Target="../media/image4.png"/><Relationship Id="rId5" Type="http://schemas.openxmlformats.org/officeDocument/2006/relationships/diagramQuickStyle" Target="../diagrams/quickStyle1.xml"/><Relationship Id="rId15" Type="http://schemas.openxmlformats.org/officeDocument/2006/relationships/image" Target="../media/image8.png"/><Relationship Id="rId10" Type="http://schemas.openxmlformats.org/officeDocument/2006/relationships/diagramColors" Target="../diagrams/colors2.xml"/><Relationship Id="rId19" Type="http://schemas.microsoft.com/office/2007/relationships/diagramDrawing" Target="../diagrams/drawing2.xml"/><Relationship Id="rId4" Type="http://schemas.openxmlformats.org/officeDocument/2006/relationships/diagramLayout" Target="../diagrams/layout1.xml"/><Relationship Id="rId9" Type="http://schemas.openxmlformats.org/officeDocument/2006/relationships/diagramQuickStyle" Target="../diagrams/quickStyle2.xml"/><Relationship Id="rId1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7" name="Picture 56" descr="glasgow-iconic-buildings1.png"/>
          <p:cNvPicPr>
            <a:picLocks noChangeAspect="1"/>
          </p:cNvPicPr>
          <p:nvPr/>
        </p:nvPicPr>
        <p:blipFill>
          <a:blip r:embed="rId2" cstate="print"/>
          <a:srcRect b="31786"/>
          <a:stretch>
            <a:fillRect/>
          </a:stretch>
        </p:blipFill>
        <p:spPr>
          <a:xfrm>
            <a:off x="1371599" y="8153401"/>
            <a:ext cx="3931147" cy="1019252"/>
          </a:xfrm>
          <a:prstGeom prst="rect">
            <a:avLst/>
          </a:prstGeom>
        </p:spPr>
      </p:pic>
      <p:sp>
        <p:nvSpPr>
          <p:cNvPr id="4" name="TextBox 3"/>
          <p:cNvSpPr txBox="1"/>
          <p:nvPr/>
        </p:nvSpPr>
        <p:spPr>
          <a:xfrm>
            <a:off x="2181226" y="-232296"/>
            <a:ext cx="4619625" cy="1908215"/>
          </a:xfrm>
          <a:prstGeom prst="rect">
            <a:avLst/>
          </a:prstGeom>
          <a:solidFill>
            <a:srgbClr val="002060">
              <a:alpha val="0"/>
            </a:srgbClr>
          </a:solidFill>
        </p:spPr>
        <p:txBody>
          <a:bodyPr wrap="square" rtlCol="0">
            <a:spAutoFit/>
          </a:bodyPr>
          <a:lstStyle/>
          <a:p>
            <a:pPr algn="r"/>
            <a:endParaRPr lang="en-GB" dirty="0"/>
          </a:p>
          <a:p>
            <a:pPr algn="r"/>
            <a:r>
              <a:rPr lang="en-US" sz="2500" b="1" dirty="0">
                <a:solidFill>
                  <a:srgbClr val="002060"/>
                </a:solidFill>
                <a:effectLst>
                  <a:outerShdw blurRad="38100" dist="38100" dir="2700000" algn="tl">
                    <a:srgbClr val="000000">
                      <a:alpha val="43137"/>
                    </a:srgbClr>
                  </a:outerShdw>
                </a:effectLst>
                <a:latin typeface="Arial" pitchFamily="34" charset="0"/>
                <a:ea typeface="Verdana" pitchFamily="34" charset="0"/>
                <a:cs typeface="Arial" pitchFamily="34" charset="0"/>
              </a:rPr>
              <a:t>IEEE World Congress on Computational Intelligence </a:t>
            </a:r>
          </a:p>
          <a:p>
            <a:pPr algn="r"/>
            <a:r>
              <a:rPr lang="en-US" sz="1600" b="1" dirty="0">
                <a:solidFill>
                  <a:srgbClr val="1B5418"/>
                </a:solidFill>
                <a:latin typeface="Arial" pitchFamily="34" charset="0"/>
                <a:ea typeface="Open Sans" pitchFamily="34" charset="0"/>
                <a:cs typeface="Arial" pitchFamily="34" charset="0"/>
              </a:rPr>
              <a:t>19-24th July 2020</a:t>
            </a:r>
            <a:r>
              <a:rPr lang="en-GB" sz="1600" b="1" dirty="0">
                <a:solidFill>
                  <a:srgbClr val="1B5418"/>
                </a:solidFill>
                <a:latin typeface="Arial" pitchFamily="34" charset="0"/>
                <a:ea typeface="Open Sans" pitchFamily="34" charset="0"/>
                <a:cs typeface="Arial" pitchFamily="34" charset="0"/>
              </a:rPr>
              <a:t> </a:t>
            </a:r>
            <a:r>
              <a:rPr lang="en-US" sz="1600" b="1" dirty="0">
                <a:solidFill>
                  <a:srgbClr val="1B5418"/>
                </a:solidFill>
                <a:latin typeface="Arial" pitchFamily="34" charset="0"/>
                <a:ea typeface="Open Sans" pitchFamily="34" charset="0"/>
                <a:cs typeface="Arial" pitchFamily="34" charset="0"/>
              </a:rPr>
              <a:t>Glasgow (UK) </a:t>
            </a:r>
          </a:p>
          <a:p>
            <a:pPr algn="r"/>
            <a:r>
              <a:rPr lang="en-US" sz="1600" b="1" dirty="0" smtClean="0">
                <a:solidFill>
                  <a:srgbClr val="002060"/>
                </a:solidFill>
                <a:latin typeface="Arial" pitchFamily="34" charset="0"/>
                <a:ea typeface="Open Sans" pitchFamily="34" charset="0"/>
                <a:cs typeface="Arial" pitchFamily="34" charset="0"/>
              </a:rPr>
              <a:t>https</a:t>
            </a:r>
            <a:r>
              <a:rPr lang="en-US" sz="1600" b="1" dirty="0">
                <a:solidFill>
                  <a:srgbClr val="002060"/>
                </a:solidFill>
                <a:latin typeface="Arial" pitchFamily="34" charset="0"/>
                <a:ea typeface="Open Sans" pitchFamily="34" charset="0"/>
                <a:cs typeface="Arial" pitchFamily="34" charset="0"/>
              </a:rPr>
              <a:t>://</a:t>
            </a:r>
            <a:r>
              <a:rPr lang="en-US" sz="1600" b="1" dirty="0" smtClean="0">
                <a:solidFill>
                  <a:srgbClr val="002060"/>
                </a:solidFill>
                <a:latin typeface="Arial" pitchFamily="34" charset="0"/>
                <a:ea typeface="Open Sans" pitchFamily="34" charset="0"/>
                <a:cs typeface="Arial" pitchFamily="34" charset="0"/>
              </a:rPr>
              <a:t>wcci2020.org</a:t>
            </a:r>
            <a:endParaRPr lang="en-GB" sz="1600" b="1" dirty="0">
              <a:solidFill>
                <a:srgbClr val="002060"/>
              </a:solidFill>
              <a:latin typeface="Arial" pitchFamily="34" charset="0"/>
              <a:cs typeface="Arial" pitchFamily="34" charset="0"/>
            </a:endParaRPr>
          </a:p>
          <a:p>
            <a:pPr algn="r"/>
            <a:endParaRPr lang="en-GB" b="1" dirty="0">
              <a:solidFill>
                <a:srgbClr val="1B5418"/>
              </a:solidFill>
            </a:endParaRPr>
          </a:p>
        </p:txBody>
      </p:sp>
      <p:sp>
        <p:nvSpPr>
          <p:cNvPr id="8" name="TextBox 7"/>
          <p:cNvSpPr txBox="1"/>
          <p:nvPr/>
        </p:nvSpPr>
        <p:spPr>
          <a:xfrm>
            <a:off x="95250" y="1333176"/>
            <a:ext cx="6686550" cy="684803"/>
          </a:xfrm>
          <a:prstGeom prst="rect">
            <a:avLst/>
          </a:prstGeom>
          <a:noFill/>
        </p:spPr>
        <p:txBody>
          <a:bodyPr wrap="square" rtlCol="0">
            <a:spAutoFit/>
          </a:bodyPr>
          <a:lstStyle/>
          <a:p>
            <a:pPr algn="just"/>
            <a:r>
              <a:rPr lang="en-US" sz="770" dirty="0">
                <a:solidFill>
                  <a:schemeClr val="bg1"/>
                </a:solidFill>
                <a:latin typeface="Arial" pitchFamily="34" charset="0"/>
                <a:cs typeface="Arial" pitchFamily="34" charset="0"/>
              </a:rPr>
              <a:t>The IEEE World Congress on Computational Intelligence (IEEE WCCI) is the world's largest technical event in the field of computational intelligence. WCCI 2020 features the three flagship conferences of the Computational Intelligence Society: The 2020 International Joint Conference on Neural Networks (IJCNN 2020), the 2020 IEEE International Conference on Fuzzy Systems (FUZZ-IEEE 2020), and the 2020 IEEE Congress on Evolutionary Computation (IEEE CEC 2020) under one roof. It encourages cross-</a:t>
            </a:r>
            <a:r>
              <a:rPr lang="en-US" sz="770" dirty="0" err="1">
                <a:solidFill>
                  <a:schemeClr val="bg1"/>
                </a:solidFill>
                <a:latin typeface="Arial" pitchFamily="34" charset="0"/>
                <a:cs typeface="Arial" pitchFamily="34" charset="0"/>
              </a:rPr>
              <a:t>fertilisation</a:t>
            </a:r>
            <a:r>
              <a:rPr lang="en-US" sz="770" dirty="0">
                <a:solidFill>
                  <a:schemeClr val="bg1"/>
                </a:solidFill>
                <a:latin typeface="Arial" pitchFamily="34" charset="0"/>
                <a:cs typeface="Arial" pitchFamily="34" charset="0"/>
              </a:rPr>
              <a:t> of ideas among the three big areas and provides a forum for intellectuals from all over the world to discuss and present their research findings on computational intelligence.</a:t>
            </a:r>
            <a:endParaRPr lang="en-GB" sz="770" dirty="0">
              <a:solidFill>
                <a:schemeClr val="bg1"/>
              </a:solidFill>
              <a:latin typeface="Arial" pitchFamily="34" charset="0"/>
              <a:cs typeface="Arial" pitchFamily="34" charset="0"/>
            </a:endParaRPr>
          </a:p>
        </p:txBody>
      </p:sp>
      <p:sp>
        <p:nvSpPr>
          <p:cNvPr id="9" name="TextBox 8"/>
          <p:cNvSpPr txBox="1"/>
          <p:nvPr/>
        </p:nvSpPr>
        <p:spPr>
          <a:xfrm>
            <a:off x="99929" y="1984613"/>
            <a:ext cx="5374518" cy="684803"/>
          </a:xfrm>
          <a:prstGeom prst="rect">
            <a:avLst/>
          </a:prstGeom>
          <a:noFill/>
        </p:spPr>
        <p:txBody>
          <a:bodyPr wrap="square" rtlCol="0">
            <a:spAutoFit/>
          </a:bodyPr>
          <a:lstStyle/>
          <a:p>
            <a:pPr algn="just"/>
            <a:r>
              <a:rPr lang="en-US" sz="770" dirty="0">
                <a:solidFill>
                  <a:schemeClr val="bg1"/>
                </a:solidFill>
                <a:latin typeface="Arial" pitchFamily="34" charset="0"/>
                <a:cs typeface="Arial" pitchFamily="34" charset="0"/>
              </a:rPr>
              <a:t>IEEE WCCI 2020 will be held in Glasgow—one of Europe's most dynamic cultural capitals and the "world's friendliest city”—located in Scotland, "the most beautiful country in the world" [Rough Guides 2015, 2017]. Steeped in culture, rich in history, and alive with an excitement visitors will sense as they walk through its elegant Victorian streets, squares, parks and gardens. The Conference is being hosted at the prestigious Scottish Event Campus (SEC), which was a key venue for the Glasgow Commonwealth Games 2014 [http://www.sec.co.uk]</a:t>
            </a:r>
            <a:endParaRPr lang="en-GB" sz="770" dirty="0">
              <a:solidFill>
                <a:schemeClr val="bg1"/>
              </a:solidFill>
              <a:latin typeface="Arial" pitchFamily="34" charset="0"/>
              <a:cs typeface="Arial" pitchFamily="34" charset="0"/>
            </a:endParaRPr>
          </a:p>
        </p:txBody>
      </p:sp>
      <p:sp>
        <p:nvSpPr>
          <p:cNvPr id="1027" name="_x0000_s0"/>
          <p:cNvSpPr txBox="1">
            <a:spLocks/>
          </p:cNvSpPr>
          <p:nvPr/>
        </p:nvSpPr>
        <p:spPr bwMode="auto">
          <a:xfrm>
            <a:off x="5474448" y="1945651"/>
            <a:ext cx="1278779" cy="3607423"/>
          </a:xfrm>
          <a:prstGeom prst="rect">
            <a:avLst/>
          </a:prstGeom>
          <a:solidFill>
            <a:schemeClr val="tx1"/>
          </a:solidFill>
          <a:ln w="6350">
            <a:solidFill>
              <a:srgbClr val="002060"/>
            </a:solidFill>
            <a:prstDash val="dashDot"/>
            <a:miter lim="800000"/>
            <a:headEnd/>
            <a:tailEnd/>
          </a:ln>
          <a:effectLst/>
        </p:spPr>
        <p:txBody>
          <a:bodyPr vert="horz" wrap="square" lIns="0" tIns="0" rIns="0" bIns="0" numCol="1" anchor="t" anchorCtr="0" compatLnSpc="1">
            <a:prstTxWarp prst="textNoShape">
              <a:avLst/>
            </a:prstTxWarp>
          </a:bodyPr>
          <a:lstStyle/>
          <a:p>
            <a:pPr marL="36000" marR="0" lvl="0" indent="0" algn="l" defTabSz="914400" rtl="0" eaLnBrk="1" fontAlgn="base" latinLnBrk="0" hangingPunct="1">
              <a:lnSpc>
                <a:spcPct val="57000"/>
              </a:lnSpc>
              <a:spcBef>
                <a:spcPct val="0"/>
              </a:spcBef>
              <a:spcAft>
                <a:spcPts val="1000"/>
              </a:spcAft>
              <a:buClrTx/>
              <a:buSzTx/>
              <a:buFontTx/>
              <a:buNone/>
              <a:tabLst/>
            </a:pPr>
            <a:r>
              <a:rPr lang="en-GB" sz="700" b="1" dirty="0">
                <a:solidFill>
                  <a:srgbClr val="002060"/>
                </a:solidFill>
                <a:latin typeface="Arial" pitchFamily="34" charset="0"/>
                <a:cs typeface="Arial" pitchFamily="34" charset="0"/>
              </a:rPr>
              <a:t/>
            </a:r>
            <a:br>
              <a:rPr lang="en-GB" sz="700" b="1" dirty="0">
                <a:solidFill>
                  <a:srgbClr val="002060"/>
                </a:solidFill>
                <a:latin typeface="Arial" pitchFamily="34" charset="0"/>
                <a:cs typeface="Arial" pitchFamily="34" charset="0"/>
              </a:rPr>
            </a:br>
            <a:r>
              <a:rPr kumimoji="0" lang="en-GB" sz="700" b="1" i="0" u="sng" strike="noStrike" cap="none" normalizeH="0" baseline="0" dirty="0">
                <a:ln>
                  <a:noFill/>
                </a:ln>
                <a:solidFill>
                  <a:srgbClr val="002060"/>
                </a:solidFill>
                <a:latin typeface="Arial" pitchFamily="34" charset="0"/>
                <a:cs typeface="Arial" pitchFamily="34" charset="0"/>
              </a:rPr>
              <a:t>ORGANISING COMMITTEE</a:t>
            </a:r>
            <a:r>
              <a:rPr kumimoji="0" lang="en-GB" sz="700" b="1" i="0" u="none" strike="noStrike" cap="none" normalizeH="0" baseline="0" dirty="0">
                <a:ln>
                  <a:noFill/>
                </a:ln>
                <a:solidFill>
                  <a:srgbClr val="050968"/>
                </a:solidFill>
                <a:latin typeface="Arial" pitchFamily="34" charset="0"/>
                <a:cs typeface="Arial" pitchFamily="34" charset="0"/>
              </a:rPr>
              <a:t/>
            </a:r>
            <a:br>
              <a:rPr kumimoji="0" lang="en-GB" sz="700" b="1" i="0" u="none" strike="noStrike" cap="none" normalizeH="0" baseline="0" dirty="0">
                <a:ln>
                  <a:noFill/>
                </a:ln>
                <a:solidFill>
                  <a:srgbClr val="050968"/>
                </a:solidFill>
                <a:latin typeface="Arial" pitchFamily="34" charset="0"/>
                <a:cs typeface="Arial" pitchFamily="34" charset="0"/>
              </a:rPr>
            </a:br>
            <a:r>
              <a:rPr kumimoji="0" lang="en-GB" sz="700" b="1" i="0" u="none" strike="noStrike" cap="none" normalizeH="0" baseline="0" dirty="0" smtClean="0">
                <a:ln>
                  <a:noFill/>
                </a:ln>
                <a:solidFill>
                  <a:srgbClr val="050968"/>
                </a:solidFill>
                <a:latin typeface="Arial" pitchFamily="34" charset="0"/>
                <a:cs typeface="Arial" pitchFamily="34" charset="0"/>
              </a:rPr>
              <a:t/>
            </a:r>
            <a:br>
              <a:rPr kumimoji="0" lang="en-GB" sz="700" b="1" i="0" u="none" strike="noStrike" cap="none" normalizeH="0" baseline="0" dirty="0" smtClean="0">
                <a:ln>
                  <a:noFill/>
                </a:ln>
                <a:solidFill>
                  <a:srgbClr val="050968"/>
                </a:solidFill>
                <a:latin typeface="Arial" pitchFamily="34" charset="0"/>
                <a:cs typeface="Arial" pitchFamily="34" charset="0"/>
              </a:rPr>
            </a:br>
            <a:r>
              <a:rPr kumimoji="0" lang="en-GB" sz="700" b="1" i="0" u="none" strike="noStrike" cap="none" normalizeH="0" baseline="0" dirty="0">
                <a:ln>
                  <a:noFill/>
                </a:ln>
                <a:solidFill>
                  <a:srgbClr val="050968"/>
                </a:solidFill>
                <a:latin typeface="Arial" pitchFamily="34" charset="0"/>
                <a:cs typeface="Arial" pitchFamily="34" charset="0"/>
              </a:rPr>
              <a:t/>
            </a:r>
            <a:br>
              <a:rPr kumimoji="0" lang="en-GB" sz="700" b="1" i="0" u="none" strike="noStrike" cap="none" normalizeH="0" baseline="0" dirty="0">
                <a:ln>
                  <a:noFill/>
                </a:ln>
                <a:solidFill>
                  <a:srgbClr val="050968"/>
                </a:solidFill>
                <a:latin typeface="Arial" pitchFamily="34" charset="0"/>
                <a:cs typeface="Arial" pitchFamily="34" charset="0"/>
              </a:rPr>
            </a:br>
            <a:r>
              <a:rPr kumimoji="0" lang="en-GB" sz="700" b="1" i="0" u="none" strike="noStrike" cap="none" normalizeH="0" baseline="0" dirty="0" smtClean="0">
                <a:ln>
                  <a:noFill/>
                </a:ln>
                <a:solidFill>
                  <a:srgbClr val="002060"/>
                </a:solidFill>
                <a:latin typeface="Arial" pitchFamily="34" charset="0"/>
                <a:cs typeface="Arial" pitchFamily="34" charset="0"/>
              </a:rPr>
              <a:t>General </a:t>
            </a:r>
            <a:r>
              <a:rPr kumimoji="0" lang="en-GB" sz="700" b="1" i="0" u="none" strike="noStrike" cap="none" normalizeH="0" baseline="0" dirty="0">
                <a:ln>
                  <a:noFill/>
                </a:ln>
                <a:solidFill>
                  <a:srgbClr val="002060"/>
                </a:solidFill>
                <a:latin typeface="Arial" pitchFamily="34" charset="0"/>
                <a:cs typeface="Arial" pitchFamily="34" charset="0"/>
              </a:rPr>
              <a:t>Co-Chairs</a:t>
            </a:r>
            <a:r>
              <a:rPr lang="en-GB" sz="700" b="1" dirty="0">
                <a:solidFill>
                  <a:srgbClr val="050746"/>
                </a:solidFill>
                <a:latin typeface="Arial" pitchFamily="34" charset="0"/>
                <a:cs typeface="Arial" pitchFamily="34" charset="0"/>
              </a:rPr>
              <a:t/>
            </a:r>
            <a:br>
              <a:rPr lang="en-GB" sz="700" b="1" dirty="0">
                <a:solidFill>
                  <a:srgbClr val="050746"/>
                </a:solidFill>
                <a:latin typeface="Arial" pitchFamily="34" charset="0"/>
                <a:cs typeface="Arial" pitchFamily="34" charset="0"/>
              </a:rPr>
            </a:br>
            <a:r>
              <a:rPr lang="en-GB" sz="700" b="1" dirty="0">
                <a:solidFill>
                  <a:srgbClr val="050746"/>
                </a:solidFill>
                <a:latin typeface="Arial" pitchFamily="34" charset="0"/>
                <a:cs typeface="Arial" pitchFamily="34" charset="0"/>
              </a:rPr>
              <a:t/>
            </a:r>
            <a:br>
              <a:rPr lang="en-GB" sz="700" b="1" dirty="0">
                <a:solidFill>
                  <a:srgbClr val="050746"/>
                </a:solidFill>
                <a:latin typeface="Arial" pitchFamily="34" charset="0"/>
                <a:cs typeface="Arial" pitchFamily="34" charset="0"/>
              </a:rPr>
            </a:br>
            <a:r>
              <a:rPr kumimoji="0" lang="en-GB" sz="700" b="0" i="0" u="none" strike="noStrike" cap="none" normalizeH="0" baseline="0" dirty="0">
                <a:ln>
                  <a:noFill/>
                </a:ln>
                <a:solidFill>
                  <a:srgbClr val="000000"/>
                </a:solidFill>
                <a:latin typeface="Arial" pitchFamily="34" charset="0"/>
                <a:cs typeface="Arial" pitchFamily="34" charset="0"/>
              </a:rPr>
              <a:t>Amir Hussain, UK</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0" i="0" u="none" strike="noStrike" cap="none" normalizeH="0" baseline="0" dirty="0">
                <a:ln>
                  <a:noFill/>
                </a:ln>
                <a:solidFill>
                  <a:srgbClr val="000000"/>
                </a:solidFill>
                <a:latin typeface="Arial" pitchFamily="34" charset="0"/>
                <a:cs typeface="Arial" pitchFamily="34" charset="0"/>
              </a:rPr>
              <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0" i="0" u="none" strike="noStrike" cap="none" normalizeH="0" baseline="0" dirty="0">
                <a:ln>
                  <a:noFill/>
                </a:ln>
                <a:solidFill>
                  <a:srgbClr val="000000"/>
                </a:solidFill>
                <a:latin typeface="Arial" pitchFamily="34" charset="0"/>
                <a:cs typeface="Arial" pitchFamily="34" charset="0"/>
              </a:rPr>
              <a:t>Manes M. </a:t>
            </a:r>
            <a:r>
              <a:rPr kumimoji="0" lang="en-GB" sz="700" b="0" i="0" u="none" strike="noStrike" cap="none" normalizeH="0" baseline="0" dirty="0" err="1">
                <a:ln>
                  <a:noFill/>
                </a:ln>
                <a:solidFill>
                  <a:srgbClr val="000000"/>
                </a:solidFill>
                <a:latin typeface="Arial" pitchFamily="34" charset="0"/>
                <a:cs typeface="Arial" pitchFamily="34" charset="0"/>
              </a:rPr>
              <a:t>Polycarpo</a:t>
            </a:r>
            <a:r>
              <a:rPr kumimoji="0" lang="en-GB" sz="700" b="0" i="0" u="none" strike="noStrike" cap="none" normalizeH="0" baseline="0" dirty="0">
                <a:ln>
                  <a:noFill/>
                </a:ln>
                <a:solidFill>
                  <a:srgbClr val="000000"/>
                </a:solidFill>
                <a:latin typeface="Arial" pitchFamily="34" charset="0"/>
                <a:cs typeface="Arial" pitchFamily="34" charset="0"/>
              </a:rPr>
              <a:t>, Cyprus </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0" i="0" u="none" strike="noStrike" cap="none" normalizeH="0" baseline="0" dirty="0">
                <a:ln>
                  <a:noFill/>
                </a:ln>
                <a:solidFill>
                  <a:srgbClr val="000000"/>
                </a:solidFill>
                <a:latin typeface="Arial" pitchFamily="34" charset="0"/>
                <a:cs typeface="Arial" pitchFamily="34" charset="0"/>
              </a:rPr>
              <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0" i="0" u="none" strike="noStrike" cap="none" normalizeH="0" baseline="0" dirty="0" err="1">
                <a:ln>
                  <a:noFill/>
                </a:ln>
                <a:solidFill>
                  <a:srgbClr val="000000"/>
                </a:solidFill>
                <a:latin typeface="Arial" pitchFamily="34" charset="0"/>
                <a:cs typeface="Arial" pitchFamily="34" charset="0"/>
              </a:rPr>
              <a:t>Xin</a:t>
            </a:r>
            <a:r>
              <a:rPr kumimoji="0" lang="en-GB" sz="700" b="0" i="0" u="none" strike="noStrike" cap="none" normalizeH="0" baseline="0" dirty="0">
                <a:ln>
                  <a:noFill/>
                </a:ln>
                <a:solidFill>
                  <a:srgbClr val="000000"/>
                </a:solidFill>
                <a:latin typeface="Arial" pitchFamily="34" charset="0"/>
                <a:cs typeface="Arial" pitchFamily="34" charset="0"/>
              </a:rPr>
              <a:t> Yao, China</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0" i="0" u="none" strike="noStrike" cap="none" normalizeH="0" baseline="0" dirty="0">
                <a:ln>
                  <a:noFill/>
                </a:ln>
                <a:solidFill>
                  <a:srgbClr val="000000"/>
                </a:solidFill>
                <a:latin typeface="Arial" pitchFamily="34" charset="0"/>
                <a:cs typeface="Arial" pitchFamily="34" charset="0"/>
              </a:rPr>
              <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0" i="0" u="none" strike="noStrike" cap="none" normalizeH="0" baseline="0" dirty="0">
                <a:ln>
                  <a:noFill/>
                </a:ln>
                <a:solidFill>
                  <a:srgbClr val="000000"/>
                </a:solidFill>
                <a:latin typeface="Arial" pitchFamily="34" charset="0"/>
                <a:cs typeface="Arial" pitchFamily="34" charset="0"/>
              </a:rPr>
              <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1" i="0" u="none" strike="noStrike" cap="none" normalizeH="0" baseline="0" dirty="0">
                <a:ln>
                  <a:noFill/>
                </a:ln>
                <a:solidFill>
                  <a:srgbClr val="002060"/>
                </a:solidFill>
                <a:latin typeface="Arial" pitchFamily="34" charset="0"/>
                <a:cs typeface="Arial" pitchFamily="34" charset="0"/>
              </a:rPr>
              <a:t>IJCNN Conference Chair </a:t>
            </a:r>
            <a:r>
              <a:rPr kumimoji="0" lang="en-GB" sz="700" b="1" i="0" u="none" strike="noStrike" cap="none" normalizeH="0" baseline="0" dirty="0">
                <a:ln>
                  <a:noFill/>
                </a:ln>
                <a:solidFill>
                  <a:srgbClr val="050746"/>
                </a:solidFill>
                <a:latin typeface="Arial" pitchFamily="34" charset="0"/>
                <a:cs typeface="Arial" pitchFamily="34" charset="0"/>
              </a:rPr>
              <a:t/>
            </a:r>
            <a:br>
              <a:rPr kumimoji="0" lang="en-GB" sz="700" b="1" i="0" u="none" strike="noStrike" cap="none" normalizeH="0" baseline="0" dirty="0">
                <a:ln>
                  <a:noFill/>
                </a:ln>
                <a:solidFill>
                  <a:srgbClr val="050746"/>
                </a:solidFill>
                <a:latin typeface="Arial" pitchFamily="34" charset="0"/>
                <a:cs typeface="Arial" pitchFamily="34" charset="0"/>
              </a:rPr>
            </a:br>
            <a:r>
              <a:rPr kumimoji="0" lang="en-GB" sz="700" b="1" i="0" u="none" strike="noStrike" cap="none" normalizeH="0" baseline="0" dirty="0">
                <a:ln>
                  <a:noFill/>
                </a:ln>
                <a:solidFill>
                  <a:srgbClr val="050746"/>
                </a:solidFill>
                <a:latin typeface="Arial" pitchFamily="34" charset="0"/>
                <a:cs typeface="Arial" pitchFamily="34" charset="0"/>
              </a:rPr>
              <a:t/>
            </a:r>
            <a:br>
              <a:rPr kumimoji="0" lang="en-GB" sz="700" b="1" i="0" u="none" strike="noStrike" cap="none" normalizeH="0" baseline="0" dirty="0">
                <a:ln>
                  <a:noFill/>
                </a:ln>
                <a:solidFill>
                  <a:srgbClr val="050746"/>
                </a:solidFill>
                <a:latin typeface="Arial" pitchFamily="34" charset="0"/>
                <a:cs typeface="Arial" pitchFamily="34" charset="0"/>
              </a:rPr>
            </a:br>
            <a:r>
              <a:rPr kumimoji="0" lang="en-GB" sz="700" b="0" i="0" u="none" strike="noStrike" cap="none" normalizeH="0" baseline="0" dirty="0">
                <a:ln>
                  <a:noFill/>
                </a:ln>
                <a:solidFill>
                  <a:srgbClr val="000000"/>
                </a:solidFill>
                <a:latin typeface="Arial" pitchFamily="34" charset="0"/>
                <a:cs typeface="Arial" pitchFamily="34" charset="0"/>
              </a:rPr>
              <a:t>Asim Roy, </a:t>
            </a:r>
            <a:r>
              <a:rPr kumimoji="0" lang="en-GB" sz="700" b="0" i="0" u="none" strike="noStrike" cap="none" normalizeH="0" baseline="0" dirty="0" smtClean="0">
                <a:ln>
                  <a:noFill/>
                </a:ln>
                <a:solidFill>
                  <a:srgbClr val="000000"/>
                </a:solidFill>
                <a:latin typeface="Arial" pitchFamily="34" charset="0"/>
                <a:cs typeface="Arial" pitchFamily="34" charset="0"/>
              </a:rPr>
              <a:t>USA</a:t>
            </a:r>
            <a:r>
              <a:rPr kumimoji="0" lang="en-GB" sz="700" b="0" i="0" u="none" strike="noStrike" cap="none" normalizeH="0" baseline="0" dirty="0">
                <a:ln>
                  <a:noFill/>
                </a:ln>
                <a:solidFill>
                  <a:srgbClr val="000000"/>
                </a:solidFill>
                <a:latin typeface="Arial" pitchFamily="34" charset="0"/>
                <a:cs typeface="Arial" pitchFamily="34" charset="0"/>
              </a:rPr>
              <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0" i="0" u="none" strike="noStrike" cap="none" normalizeH="0" baseline="0" dirty="0" smtClean="0">
                <a:ln>
                  <a:noFill/>
                </a:ln>
                <a:solidFill>
                  <a:srgbClr val="000000"/>
                </a:solidFill>
                <a:latin typeface="Arial" pitchFamily="34" charset="0"/>
                <a:cs typeface="Arial" pitchFamily="34" charset="0"/>
              </a:rPr>
              <a:t/>
            </a:r>
            <a:br>
              <a:rPr kumimoji="0" lang="en-GB" sz="700" b="0" i="0" u="none" strike="noStrike" cap="none" normalizeH="0" baseline="0" dirty="0" smtClean="0">
                <a:ln>
                  <a:noFill/>
                </a:ln>
                <a:solidFill>
                  <a:srgbClr val="000000"/>
                </a:solidFill>
                <a:latin typeface="Arial" pitchFamily="34" charset="0"/>
                <a:cs typeface="Arial" pitchFamily="34" charset="0"/>
              </a:rPr>
            </a:br>
            <a:r>
              <a:rPr kumimoji="0" lang="en-GB" sz="700" b="1" i="0" u="none" strike="noStrike" cap="none" normalizeH="0" baseline="0" dirty="0">
                <a:ln>
                  <a:noFill/>
                </a:ln>
                <a:solidFill>
                  <a:srgbClr val="002060"/>
                </a:solidFill>
                <a:latin typeface="Arial" pitchFamily="34" charset="0"/>
                <a:cs typeface="Arial" pitchFamily="34" charset="0"/>
              </a:rPr>
              <a:t/>
            </a:r>
            <a:br>
              <a:rPr kumimoji="0" lang="en-GB" sz="700" b="1" i="0" u="none" strike="noStrike" cap="none" normalizeH="0" baseline="0" dirty="0">
                <a:ln>
                  <a:noFill/>
                </a:ln>
                <a:solidFill>
                  <a:srgbClr val="002060"/>
                </a:solidFill>
                <a:latin typeface="Arial" pitchFamily="34" charset="0"/>
                <a:cs typeface="Arial" pitchFamily="34" charset="0"/>
              </a:rPr>
            </a:br>
            <a:r>
              <a:rPr kumimoji="0" lang="en-GB" sz="700" b="1" i="0" u="none" strike="noStrike" cap="none" normalizeH="0" baseline="0" dirty="0" smtClean="0">
                <a:ln>
                  <a:noFill/>
                </a:ln>
                <a:solidFill>
                  <a:srgbClr val="002060"/>
                </a:solidFill>
                <a:latin typeface="Arial" pitchFamily="34" charset="0"/>
                <a:cs typeface="Arial" pitchFamily="34" charset="0"/>
              </a:rPr>
              <a:t>IJCNN Technical Chairs</a:t>
            </a:r>
            <a:r>
              <a:rPr kumimoji="0" lang="en-GB" sz="700" b="1" i="0" u="none" strike="noStrike" cap="none" normalizeH="0" baseline="0" dirty="0">
                <a:ln>
                  <a:noFill/>
                </a:ln>
                <a:solidFill>
                  <a:srgbClr val="002060"/>
                </a:solidFill>
                <a:latin typeface="Arial" pitchFamily="34" charset="0"/>
                <a:cs typeface="Arial" pitchFamily="34" charset="0"/>
              </a:rPr>
              <a:t/>
            </a:r>
            <a:br>
              <a:rPr kumimoji="0" lang="en-GB" sz="700" b="1" i="0" u="none" strike="noStrike" cap="none" normalizeH="0" baseline="0" dirty="0">
                <a:ln>
                  <a:noFill/>
                </a:ln>
                <a:solidFill>
                  <a:srgbClr val="002060"/>
                </a:solidFill>
                <a:latin typeface="Arial" pitchFamily="34" charset="0"/>
                <a:cs typeface="Arial" pitchFamily="34" charset="0"/>
              </a:rPr>
            </a:br>
            <a:r>
              <a:rPr kumimoji="0" lang="en-GB" sz="700" b="1" i="0" u="none" strike="noStrike" cap="none" normalizeH="0" baseline="0" dirty="0">
                <a:ln>
                  <a:noFill/>
                </a:ln>
                <a:solidFill>
                  <a:srgbClr val="050746"/>
                </a:solidFill>
                <a:latin typeface="Arial" pitchFamily="34" charset="0"/>
                <a:cs typeface="Arial" pitchFamily="34" charset="0"/>
              </a:rPr>
              <a:t/>
            </a:r>
            <a:br>
              <a:rPr kumimoji="0" lang="en-GB" sz="700" b="1" i="0" u="none" strike="noStrike" cap="none" normalizeH="0" baseline="0" dirty="0">
                <a:ln>
                  <a:noFill/>
                </a:ln>
                <a:solidFill>
                  <a:srgbClr val="050746"/>
                </a:solidFill>
                <a:latin typeface="Arial" pitchFamily="34" charset="0"/>
                <a:cs typeface="Arial" pitchFamily="34" charset="0"/>
              </a:rPr>
            </a:br>
            <a:r>
              <a:rPr kumimoji="0" lang="en-GB" sz="700" b="0" i="0" u="none" strike="noStrike" cap="none" normalizeH="0" baseline="0" dirty="0">
                <a:ln>
                  <a:noFill/>
                </a:ln>
                <a:solidFill>
                  <a:srgbClr val="000000"/>
                </a:solidFill>
                <a:latin typeface="Arial" pitchFamily="34" charset="0"/>
                <a:cs typeface="Arial" pitchFamily="34" charset="0"/>
              </a:rPr>
              <a:t>Peter </a:t>
            </a:r>
            <a:r>
              <a:rPr kumimoji="0" lang="en-GB" sz="700" b="0" i="0" u="none" strike="noStrike" cap="none" normalizeH="0" baseline="0" dirty="0" err="1">
                <a:ln>
                  <a:noFill/>
                </a:ln>
                <a:solidFill>
                  <a:srgbClr val="000000"/>
                </a:solidFill>
                <a:latin typeface="Arial" pitchFamily="34" charset="0"/>
                <a:cs typeface="Arial" pitchFamily="34" charset="0"/>
              </a:rPr>
              <a:t>Erdi</a:t>
            </a:r>
            <a:r>
              <a:rPr kumimoji="0" lang="en-GB" sz="700" b="0" i="0" u="none" strike="noStrike" cap="none" normalizeH="0" baseline="0" dirty="0">
                <a:ln>
                  <a:noFill/>
                </a:ln>
                <a:solidFill>
                  <a:srgbClr val="000000"/>
                </a:solidFill>
                <a:latin typeface="Arial" pitchFamily="34" charset="0"/>
                <a:cs typeface="Arial" pitchFamily="34" charset="0"/>
              </a:rPr>
              <a:t>, USA</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0" i="0" u="none" strike="noStrike" cap="none" normalizeH="0" baseline="0" dirty="0">
                <a:ln>
                  <a:noFill/>
                </a:ln>
                <a:solidFill>
                  <a:srgbClr val="000000"/>
                </a:solidFill>
                <a:latin typeface="Arial" pitchFamily="34" charset="0"/>
                <a:cs typeface="Arial" pitchFamily="34" charset="0"/>
              </a:rPr>
              <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0" i="0" u="none" strike="noStrike" cap="none" normalizeH="0" baseline="0" dirty="0">
                <a:ln>
                  <a:noFill/>
                </a:ln>
                <a:solidFill>
                  <a:srgbClr val="000000"/>
                </a:solidFill>
                <a:latin typeface="Arial" pitchFamily="34" charset="0"/>
                <a:cs typeface="Arial" pitchFamily="34" charset="0"/>
              </a:rPr>
              <a:t>Daniel S. Levine, USA</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0" i="0" u="none" strike="noStrike" cap="none" normalizeH="0" baseline="0" dirty="0">
                <a:ln>
                  <a:noFill/>
                </a:ln>
                <a:solidFill>
                  <a:srgbClr val="000000"/>
                </a:solidFill>
                <a:latin typeface="Arial" pitchFamily="34" charset="0"/>
                <a:cs typeface="Arial" pitchFamily="34" charset="0"/>
              </a:rPr>
              <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0" i="0" u="none" strike="noStrike" cap="none" normalizeH="0" baseline="0" dirty="0" err="1" smtClean="0">
                <a:ln>
                  <a:noFill/>
                </a:ln>
                <a:solidFill>
                  <a:srgbClr val="000000"/>
                </a:solidFill>
                <a:latin typeface="Arial" pitchFamily="34" charset="0"/>
                <a:cs typeface="Arial" pitchFamily="34" charset="0"/>
              </a:rPr>
              <a:t>Danilo</a:t>
            </a:r>
            <a:r>
              <a:rPr kumimoji="0" lang="en-GB" sz="700" b="0" i="0" u="none" strike="noStrike" cap="none" normalizeH="0" baseline="0" dirty="0" smtClean="0">
                <a:ln>
                  <a:noFill/>
                </a:ln>
                <a:solidFill>
                  <a:srgbClr val="000000"/>
                </a:solidFill>
                <a:latin typeface="Arial" pitchFamily="34" charset="0"/>
                <a:cs typeface="Arial" pitchFamily="34" charset="0"/>
              </a:rPr>
              <a:t> </a:t>
            </a:r>
            <a:r>
              <a:rPr kumimoji="0" lang="en-GB" sz="700" b="0" i="0" u="none" strike="noStrike" cap="none" normalizeH="0" baseline="0" dirty="0" err="1" smtClean="0">
                <a:ln>
                  <a:noFill/>
                </a:ln>
                <a:solidFill>
                  <a:srgbClr val="000000"/>
                </a:solidFill>
                <a:latin typeface="Arial" pitchFamily="34" charset="0"/>
                <a:cs typeface="Arial" pitchFamily="34" charset="0"/>
              </a:rPr>
              <a:t>Mandic</a:t>
            </a:r>
            <a:r>
              <a:rPr kumimoji="0" lang="en-GB" sz="700" b="0" i="0" u="none" strike="noStrike" cap="none" normalizeH="0" baseline="0" dirty="0">
                <a:ln>
                  <a:noFill/>
                </a:ln>
                <a:solidFill>
                  <a:srgbClr val="000000"/>
                </a:solidFill>
                <a:latin typeface="Arial" pitchFamily="34" charset="0"/>
                <a:cs typeface="Arial" pitchFamily="34" charset="0"/>
              </a:rPr>
              <a:t>, UK </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0" i="0" u="none" strike="noStrike" cap="none" normalizeH="0" baseline="0" dirty="0">
                <a:ln>
                  <a:noFill/>
                </a:ln>
                <a:solidFill>
                  <a:srgbClr val="000000"/>
                </a:solidFill>
                <a:latin typeface="Arial" pitchFamily="34" charset="0"/>
                <a:cs typeface="Arial" pitchFamily="34" charset="0"/>
              </a:rPr>
              <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0" i="0" u="none" strike="noStrike" cap="none" normalizeH="0" baseline="0" dirty="0" err="1">
                <a:ln>
                  <a:noFill/>
                </a:ln>
                <a:solidFill>
                  <a:srgbClr val="000000"/>
                </a:solidFill>
                <a:latin typeface="Arial" pitchFamily="34" charset="0"/>
                <a:cs typeface="Arial" pitchFamily="34" charset="0"/>
              </a:rPr>
              <a:t>Chrisina</a:t>
            </a:r>
            <a:r>
              <a:rPr kumimoji="0" lang="en-GB" sz="700" b="0" i="0" u="none" strike="noStrike" cap="none" normalizeH="0" baseline="0" dirty="0">
                <a:ln>
                  <a:noFill/>
                </a:ln>
                <a:solidFill>
                  <a:srgbClr val="000000"/>
                </a:solidFill>
                <a:latin typeface="Arial" pitchFamily="34" charset="0"/>
                <a:cs typeface="Arial" pitchFamily="34" charset="0"/>
              </a:rPr>
              <a:t> Jayne, UK</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0" i="0" u="none" strike="noStrike" cap="none" normalizeH="0" baseline="0" dirty="0">
                <a:ln>
                  <a:noFill/>
                </a:ln>
                <a:solidFill>
                  <a:srgbClr val="000000"/>
                </a:solidFill>
                <a:latin typeface="Arial" pitchFamily="34" charset="0"/>
                <a:cs typeface="Arial" pitchFamily="34" charset="0"/>
              </a:rPr>
              <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0" i="0" u="none" strike="noStrike" cap="none" normalizeH="0" baseline="0" dirty="0">
                <a:ln>
                  <a:noFill/>
                </a:ln>
                <a:solidFill>
                  <a:srgbClr val="000000"/>
                </a:solidFill>
                <a:latin typeface="Arial" pitchFamily="34" charset="0"/>
                <a:cs typeface="Arial" pitchFamily="34" charset="0"/>
              </a:rPr>
              <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1" i="0" u="none" strike="noStrike" cap="none" normalizeH="0" baseline="0" dirty="0">
                <a:ln>
                  <a:noFill/>
                </a:ln>
                <a:solidFill>
                  <a:srgbClr val="002060"/>
                </a:solidFill>
                <a:latin typeface="Arial" pitchFamily="34" charset="0"/>
                <a:cs typeface="Arial" pitchFamily="34" charset="0"/>
              </a:rPr>
              <a:t>FUZZ-IEEE</a:t>
            </a:r>
            <a:r>
              <a:rPr lang="en-GB" sz="700" b="1" dirty="0">
                <a:solidFill>
                  <a:srgbClr val="002060"/>
                </a:solidFill>
                <a:latin typeface="Arial" pitchFamily="34" charset="0"/>
                <a:cs typeface="Arial" pitchFamily="34" charset="0"/>
              </a:rPr>
              <a:t> </a:t>
            </a:r>
            <a:r>
              <a:rPr kumimoji="0" lang="en-GB" sz="700" b="1" i="0" u="none" strike="noStrike" cap="none" normalizeH="0" baseline="0" dirty="0">
                <a:ln>
                  <a:noFill/>
                </a:ln>
                <a:solidFill>
                  <a:srgbClr val="002060"/>
                </a:solidFill>
                <a:latin typeface="Arial" pitchFamily="34" charset="0"/>
                <a:cs typeface="Arial" pitchFamily="34" charset="0"/>
              </a:rPr>
              <a:t>Conference Chair</a:t>
            </a:r>
            <a:r>
              <a:rPr lang="en-GB" sz="700" dirty="0">
                <a:solidFill>
                  <a:srgbClr val="002060"/>
                </a:solidFill>
                <a:latin typeface="Arial" pitchFamily="34" charset="0"/>
                <a:cs typeface="Arial" pitchFamily="34" charset="0"/>
              </a:rPr>
              <a:t/>
            </a:r>
            <a:br>
              <a:rPr lang="en-GB" sz="700" dirty="0">
                <a:solidFill>
                  <a:srgbClr val="002060"/>
                </a:solidFill>
                <a:latin typeface="Arial" pitchFamily="34" charset="0"/>
                <a:cs typeface="Arial" pitchFamily="34" charset="0"/>
              </a:rPr>
            </a:br>
            <a:r>
              <a:rPr lang="en-GB" sz="700" dirty="0">
                <a:solidFill>
                  <a:srgbClr val="002060"/>
                </a:solidFill>
                <a:latin typeface="Arial" pitchFamily="34" charset="0"/>
                <a:cs typeface="Arial" pitchFamily="34" charset="0"/>
              </a:rPr>
              <a:t/>
            </a:r>
            <a:br>
              <a:rPr lang="en-GB" sz="700" dirty="0">
                <a:solidFill>
                  <a:srgbClr val="002060"/>
                </a:solidFill>
                <a:latin typeface="Arial" pitchFamily="34" charset="0"/>
                <a:cs typeface="Arial" pitchFamily="34" charset="0"/>
              </a:rPr>
            </a:br>
            <a:r>
              <a:rPr kumimoji="0" lang="en-GB" sz="700" b="0" i="0" u="none" strike="noStrike" cap="none" normalizeH="0" baseline="0" dirty="0">
                <a:ln>
                  <a:noFill/>
                </a:ln>
                <a:solidFill>
                  <a:srgbClr val="000000"/>
                </a:solidFill>
                <a:latin typeface="Arial" pitchFamily="34" charset="0"/>
                <a:cs typeface="Arial" pitchFamily="34" charset="0"/>
              </a:rPr>
              <a:t>Nikhil R Pal, India</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0" i="0" u="none" strike="noStrike" cap="none" normalizeH="0" baseline="0" dirty="0">
                <a:ln>
                  <a:noFill/>
                </a:ln>
                <a:solidFill>
                  <a:srgbClr val="000000"/>
                </a:solidFill>
                <a:latin typeface="Arial" pitchFamily="34" charset="0"/>
                <a:cs typeface="Arial" pitchFamily="34" charset="0"/>
              </a:rPr>
              <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0" i="0" u="none" strike="noStrike" cap="none" normalizeH="0" baseline="0" dirty="0" smtClean="0">
                <a:ln>
                  <a:noFill/>
                </a:ln>
                <a:solidFill>
                  <a:srgbClr val="002060"/>
                </a:solidFill>
                <a:latin typeface="Arial" pitchFamily="34" charset="0"/>
                <a:cs typeface="Arial" pitchFamily="34" charset="0"/>
              </a:rPr>
              <a:t/>
            </a:r>
            <a:br>
              <a:rPr kumimoji="0" lang="en-GB" sz="700" b="0" i="0" u="none" strike="noStrike" cap="none" normalizeH="0" baseline="0" dirty="0" smtClean="0">
                <a:ln>
                  <a:noFill/>
                </a:ln>
                <a:solidFill>
                  <a:srgbClr val="002060"/>
                </a:solidFill>
                <a:latin typeface="Arial" pitchFamily="34" charset="0"/>
                <a:cs typeface="Arial" pitchFamily="34" charset="0"/>
              </a:rPr>
            </a:br>
            <a:r>
              <a:rPr kumimoji="0" lang="en-GB" sz="700" b="1" i="0" u="none" strike="noStrike" cap="none" normalizeH="0" baseline="0" dirty="0" smtClean="0">
                <a:ln>
                  <a:noFill/>
                </a:ln>
                <a:solidFill>
                  <a:srgbClr val="002060"/>
                </a:solidFill>
                <a:latin typeface="Arial" pitchFamily="34" charset="0"/>
                <a:cs typeface="Arial" pitchFamily="34" charset="0"/>
              </a:rPr>
              <a:t>FUZZ-IEEE Technical Chairs</a:t>
            </a:r>
            <a:r>
              <a:rPr kumimoji="0" lang="en-GB" sz="700" b="1" i="0" u="none" strike="noStrike" cap="none" normalizeH="0" baseline="0" dirty="0">
                <a:ln>
                  <a:noFill/>
                </a:ln>
                <a:solidFill>
                  <a:srgbClr val="002060"/>
                </a:solidFill>
                <a:latin typeface="Arial" pitchFamily="34" charset="0"/>
                <a:cs typeface="Arial" pitchFamily="34" charset="0"/>
              </a:rPr>
              <a:t/>
            </a:r>
            <a:br>
              <a:rPr kumimoji="0" lang="en-GB" sz="700" b="1" i="0" u="none" strike="noStrike" cap="none" normalizeH="0" baseline="0" dirty="0">
                <a:ln>
                  <a:noFill/>
                </a:ln>
                <a:solidFill>
                  <a:srgbClr val="002060"/>
                </a:solidFill>
                <a:latin typeface="Arial" pitchFamily="34" charset="0"/>
                <a:cs typeface="Arial" pitchFamily="34" charset="0"/>
              </a:rPr>
            </a:br>
            <a:r>
              <a:rPr kumimoji="0" lang="en-GB" sz="700" b="1" i="0" u="none" strike="noStrike" cap="none" normalizeH="0" baseline="0" dirty="0">
                <a:ln>
                  <a:noFill/>
                </a:ln>
                <a:solidFill>
                  <a:srgbClr val="050746"/>
                </a:solidFill>
                <a:latin typeface="Arial" pitchFamily="34" charset="0"/>
                <a:cs typeface="Arial" pitchFamily="34" charset="0"/>
              </a:rPr>
              <a:t/>
            </a:r>
            <a:br>
              <a:rPr kumimoji="0" lang="en-GB" sz="700" b="1" i="0" u="none" strike="noStrike" cap="none" normalizeH="0" baseline="0" dirty="0">
                <a:ln>
                  <a:noFill/>
                </a:ln>
                <a:solidFill>
                  <a:srgbClr val="050746"/>
                </a:solidFill>
                <a:latin typeface="Arial" pitchFamily="34" charset="0"/>
                <a:cs typeface="Arial" pitchFamily="34" charset="0"/>
              </a:rPr>
            </a:br>
            <a:r>
              <a:rPr kumimoji="0" lang="en-GB" sz="700" b="0" i="0" u="none" strike="noStrike" cap="none" normalizeH="0" baseline="0" dirty="0">
                <a:ln>
                  <a:noFill/>
                </a:ln>
                <a:solidFill>
                  <a:srgbClr val="000000"/>
                </a:solidFill>
                <a:latin typeface="Arial" pitchFamily="34" charset="0"/>
                <a:cs typeface="Arial" pitchFamily="34" charset="0"/>
              </a:rPr>
              <a:t>Oscar Cordon, Spain</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0" i="0" u="none" strike="noStrike" cap="none" normalizeH="0" baseline="0" dirty="0">
                <a:ln>
                  <a:noFill/>
                </a:ln>
                <a:solidFill>
                  <a:srgbClr val="000000"/>
                </a:solidFill>
                <a:latin typeface="Arial" pitchFamily="34" charset="0"/>
                <a:cs typeface="Arial" pitchFamily="34" charset="0"/>
              </a:rPr>
              <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0" i="0" u="none" strike="noStrike" cap="none" normalizeH="0" baseline="0" dirty="0">
                <a:ln>
                  <a:noFill/>
                </a:ln>
                <a:solidFill>
                  <a:srgbClr val="000000"/>
                </a:solidFill>
                <a:latin typeface="Arial" pitchFamily="34" charset="0"/>
                <a:cs typeface="Arial" pitchFamily="34" charset="0"/>
              </a:rPr>
              <a:t>Hani </a:t>
            </a:r>
            <a:r>
              <a:rPr kumimoji="0" lang="en-GB" sz="700" b="0" i="0" u="none" strike="noStrike" cap="none" normalizeH="0" baseline="0" dirty="0" err="1">
                <a:ln>
                  <a:noFill/>
                </a:ln>
                <a:solidFill>
                  <a:srgbClr val="000000"/>
                </a:solidFill>
                <a:latin typeface="Arial" pitchFamily="34" charset="0"/>
                <a:cs typeface="Arial" pitchFamily="34" charset="0"/>
              </a:rPr>
              <a:t>Hagras</a:t>
            </a:r>
            <a:r>
              <a:rPr kumimoji="0" lang="en-GB" sz="700" b="0" i="0" u="none" strike="noStrike" cap="none" normalizeH="0" baseline="0" dirty="0">
                <a:ln>
                  <a:noFill/>
                </a:ln>
                <a:solidFill>
                  <a:srgbClr val="000000"/>
                </a:solidFill>
                <a:latin typeface="Arial" pitchFamily="34" charset="0"/>
                <a:cs typeface="Arial" pitchFamily="34" charset="0"/>
              </a:rPr>
              <a:t>, UK</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0" i="0" u="none" strike="noStrike" cap="none" normalizeH="0" baseline="0" dirty="0">
                <a:ln>
                  <a:noFill/>
                </a:ln>
                <a:solidFill>
                  <a:srgbClr val="000000"/>
                </a:solidFill>
                <a:latin typeface="Arial" pitchFamily="34" charset="0"/>
                <a:cs typeface="Arial" pitchFamily="34" charset="0"/>
              </a:rPr>
              <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0" i="0" u="none" strike="noStrike" cap="none" normalizeH="0" baseline="0" dirty="0" err="1">
                <a:ln>
                  <a:noFill/>
                </a:ln>
                <a:solidFill>
                  <a:srgbClr val="000000"/>
                </a:solidFill>
                <a:latin typeface="Arial" pitchFamily="34" charset="0"/>
                <a:cs typeface="Arial" pitchFamily="34" charset="0"/>
              </a:rPr>
              <a:t>Hak</a:t>
            </a:r>
            <a:r>
              <a:rPr kumimoji="0" lang="en-GB" sz="700" b="0" i="0" u="none" strike="noStrike" cap="none" normalizeH="0" baseline="0" dirty="0">
                <a:ln>
                  <a:noFill/>
                </a:ln>
                <a:solidFill>
                  <a:srgbClr val="000000"/>
                </a:solidFill>
                <a:latin typeface="Arial" pitchFamily="34" charset="0"/>
                <a:cs typeface="Arial" pitchFamily="34" charset="0"/>
              </a:rPr>
              <a:t>-Keung Lam, UK</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0" i="0" u="none" strike="noStrike" cap="none" normalizeH="0" baseline="0" dirty="0">
                <a:ln>
                  <a:noFill/>
                </a:ln>
                <a:solidFill>
                  <a:srgbClr val="000000"/>
                </a:solidFill>
                <a:latin typeface="Arial" pitchFamily="34" charset="0"/>
                <a:cs typeface="Arial" pitchFamily="34" charset="0"/>
              </a:rPr>
              <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0" i="0" u="none" strike="noStrike" cap="none" normalizeH="0" baseline="0" dirty="0">
                <a:ln>
                  <a:noFill/>
                </a:ln>
                <a:solidFill>
                  <a:srgbClr val="000000"/>
                </a:solidFill>
                <a:latin typeface="Arial" pitchFamily="34" charset="0"/>
                <a:cs typeface="Arial" pitchFamily="34" charset="0"/>
              </a:rPr>
              <a:t>Chin-</a:t>
            </a:r>
            <a:r>
              <a:rPr kumimoji="0" lang="en-GB" sz="700" b="0" i="0" u="none" strike="noStrike" cap="none" normalizeH="0" baseline="0" dirty="0" err="1">
                <a:ln>
                  <a:noFill/>
                </a:ln>
                <a:solidFill>
                  <a:srgbClr val="000000"/>
                </a:solidFill>
                <a:latin typeface="Arial" pitchFamily="34" charset="0"/>
                <a:cs typeface="Arial" pitchFamily="34" charset="0"/>
              </a:rPr>
              <a:t>Teng</a:t>
            </a:r>
            <a:r>
              <a:rPr kumimoji="0" lang="en-GB" sz="700" b="0" i="0" u="none" strike="noStrike" cap="none" normalizeH="0" baseline="0" dirty="0">
                <a:ln>
                  <a:noFill/>
                </a:ln>
                <a:solidFill>
                  <a:srgbClr val="000000"/>
                </a:solidFill>
                <a:latin typeface="Arial" pitchFamily="34" charset="0"/>
                <a:cs typeface="Arial" pitchFamily="34" charset="0"/>
              </a:rPr>
              <a:t> Lin, Australia</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0" i="0" u="none" strike="noStrike" cap="none" normalizeH="0" baseline="0" dirty="0">
                <a:ln>
                  <a:noFill/>
                </a:ln>
                <a:solidFill>
                  <a:srgbClr val="000000"/>
                </a:solidFill>
                <a:latin typeface="Arial" pitchFamily="34" charset="0"/>
                <a:cs typeface="Arial" pitchFamily="34" charset="0"/>
              </a:rPr>
              <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0" i="0" u="none" strike="noStrike" cap="none" normalizeH="0" baseline="0" dirty="0">
                <a:ln>
                  <a:noFill/>
                </a:ln>
                <a:solidFill>
                  <a:srgbClr val="000000"/>
                </a:solidFill>
                <a:latin typeface="Arial" pitchFamily="34" charset="0"/>
                <a:cs typeface="Arial" pitchFamily="34" charset="0"/>
              </a:rPr>
              <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1" i="0" u="none" strike="noStrike" cap="none" normalizeH="0" baseline="0" dirty="0">
                <a:ln>
                  <a:noFill/>
                </a:ln>
                <a:solidFill>
                  <a:srgbClr val="002060"/>
                </a:solidFill>
                <a:latin typeface="Arial" pitchFamily="34" charset="0"/>
                <a:cs typeface="Arial" pitchFamily="34" charset="0"/>
              </a:rPr>
              <a:t>IEEE CEC Conference Chair</a:t>
            </a:r>
            <a:br>
              <a:rPr kumimoji="0" lang="en-GB" sz="700" b="1" i="0" u="none" strike="noStrike" cap="none" normalizeH="0" baseline="0" dirty="0">
                <a:ln>
                  <a:noFill/>
                </a:ln>
                <a:solidFill>
                  <a:srgbClr val="002060"/>
                </a:solidFill>
                <a:latin typeface="Arial" pitchFamily="34" charset="0"/>
                <a:cs typeface="Arial" pitchFamily="34" charset="0"/>
              </a:rPr>
            </a:br>
            <a:r>
              <a:rPr kumimoji="0" lang="en-GB" sz="700" b="1" i="0" u="none" strike="noStrike" cap="none" normalizeH="0" baseline="0" dirty="0">
                <a:ln>
                  <a:noFill/>
                </a:ln>
                <a:solidFill>
                  <a:srgbClr val="002060"/>
                </a:solidFill>
                <a:latin typeface="Arial" pitchFamily="34" charset="0"/>
                <a:cs typeface="Arial" pitchFamily="34" charset="0"/>
              </a:rPr>
              <a:t/>
            </a:r>
            <a:br>
              <a:rPr kumimoji="0" lang="en-GB" sz="700" b="1" i="0" u="none" strike="noStrike" cap="none" normalizeH="0" baseline="0" dirty="0">
                <a:ln>
                  <a:noFill/>
                </a:ln>
                <a:solidFill>
                  <a:srgbClr val="002060"/>
                </a:solidFill>
                <a:latin typeface="Arial" pitchFamily="34" charset="0"/>
                <a:cs typeface="Arial" pitchFamily="34" charset="0"/>
              </a:rPr>
            </a:br>
            <a:r>
              <a:rPr kumimoji="0" lang="en-GB" sz="700" b="0" i="0" u="none" strike="noStrike" cap="none" normalizeH="0" baseline="0" dirty="0" err="1">
                <a:ln>
                  <a:noFill/>
                </a:ln>
                <a:solidFill>
                  <a:srgbClr val="000000"/>
                </a:solidFill>
                <a:latin typeface="Arial" pitchFamily="34" charset="0"/>
                <a:cs typeface="Arial" pitchFamily="34" charset="0"/>
              </a:rPr>
              <a:t>Yaochu</a:t>
            </a:r>
            <a:r>
              <a:rPr kumimoji="0" lang="en-GB" sz="700" b="0" i="0" u="none" strike="noStrike" cap="none" normalizeH="0" baseline="0" dirty="0">
                <a:ln>
                  <a:noFill/>
                </a:ln>
                <a:solidFill>
                  <a:srgbClr val="000000"/>
                </a:solidFill>
                <a:latin typeface="Arial" pitchFamily="34" charset="0"/>
                <a:cs typeface="Arial" pitchFamily="34" charset="0"/>
              </a:rPr>
              <a:t> Jin, UK</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0" i="0" u="none" strike="noStrike" cap="none" normalizeH="0" baseline="0" dirty="0">
                <a:ln>
                  <a:noFill/>
                </a:ln>
                <a:solidFill>
                  <a:srgbClr val="000000"/>
                </a:solidFill>
                <a:latin typeface="Arial" pitchFamily="34" charset="0"/>
                <a:cs typeface="Arial" pitchFamily="34" charset="0"/>
              </a:rPr>
              <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0" i="0" u="none" strike="noStrike" cap="none" normalizeH="0" baseline="0" dirty="0">
                <a:ln>
                  <a:noFill/>
                </a:ln>
                <a:solidFill>
                  <a:srgbClr val="002060"/>
                </a:solidFill>
                <a:latin typeface="Arial" pitchFamily="34" charset="0"/>
                <a:cs typeface="Arial" pitchFamily="34" charset="0"/>
              </a:rPr>
              <a:t/>
            </a:r>
            <a:br>
              <a:rPr kumimoji="0" lang="en-GB" sz="700" b="0" i="0" u="none" strike="noStrike" cap="none" normalizeH="0" baseline="0" dirty="0">
                <a:ln>
                  <a:noFill/>
                </a:ln>
                <a:solidFill>
                  <a:srgbClr val="002060"/>
                </a:solidFill>
                <a:latin typeface="Arial" pitchFamily="34" charset="0"/>
                <a:cs typeface="Arial" pitchFamily="34" charset="0"/>
              </a:rPr>
            </a:br>
            <a:r>
              <a:rPr kumimoji="0" lang="en-GB" sz="700" b="1" i="0" u="none" strike="noStrike" cap="none" normalizeH="0" baseline="0" dirty="0">
                <a:ln>
                  <a:noFill/>
                </a:ln>
                <a:solidFill>
                  <a:srgbClr val="002060"/>
                </a:solidFill>
                <a:latin typeface="Arial" pitchFamily="34" charset="0"/>
                <a:cs typeface="Arial" pitchFamily="34" charset="0"/>
              </a:rPr>
              <a:t>IEEE CEC Technical Chairs</a:t>
            </a:r>
            <a:br>
              <a:rPr kumimoji="0" lang="en-GB" sz="700" b="1" i="0" u="none" strike="noStrike" cap="none" normalizeH="0" baseline="0" dirty="0">
                <a:ln>
                  <a:noFill/>
                </a:ln>
                <a:solidFill>
                  <a:srgbClr val="002060"/>
                </a:solidFill>
                <a:latin typeface="Arial" pitchFamily="34" charset="0"/>
                <a:cs typeface="Arial" pitchFamily="34" charset="0"/>
              </a:rPr>
            </a:br>
            <a:r>
              <a:rPr kumimoji="0" lang="en-GB" sz="700" b="1" i="0" u="none" strike="noStrike" cap="none" normalizeH="0" baseline="0" dirty="0">
                <a:ln>
                  <a:noFill/>
                </a:ln>
                <a:solidFill>
                  <a:srgbClr val="002060"/>
                </a:solidFill>
                <a:latin typeface="Arial" pitchFamily="34" charset="0"/>
                <a:cs typeface="Arial" pitchFamily="34" charset="0"/>
              </a:rPr>
              <a:t/>
            </a:r>
            <a:br>
              <a:rPr kumimoji="0" lang="en-GB" sz="700" b="1" i="0" u="none" strike="noStrike" cap="none" normalizeH="0" baseline="0" dirty="0">
                <a:ln>
                  <a:noFill/>
                </a:ln>
                <a:solidFill>
                  <a:srgbClr val="002060"/>
                </a:solidFill>
                <a:latin typeface="Arial" pitchFamily="34" charset="0"/>
                <a:cs typeface="Arial" pitchFamily="34" charset="0"/>
              </a:rPr>
            </a:br>
            <a:r>
              <a:rPr kumimoji="0" lang="en-GB" sz="700" b="0" i="0" u="none" strike="noStrike" cap="none" normalizeH="0" baseline="0" dirty="0" err="1">
                <a:ln>
                  <a:noFill/>
                </a:ln>
                <a:solidFill>
                  <a:srgbClr val="000000"/>
                </a:solidFill>
                <a:latin typeface="Arial" pitchFamily="34" charset="0"/>
                <a:cs typeface="Arial" pitchFamily="34" charset="0"/>
              </a:rPr>
              <a:t>Hisao</a:t>
            </a:r>
            <a:r>
              <a:rPr kumimoji="0" lang="en-GB" sz="700" b="0" i="0" u="none" strike="noStrike" cap="none" normalizeH="0" baseline="0" dirty="0">
                <a:ln>
                  <a:noFill/>
                </a:ln>
                <a:solidFill>
                  <a:srgbClr val="000000"/>
                </a:solidFill>
                <a:latin typeface="Arial" pitchFamily="34" charset="0"/>
                <a:cs typeface="Arial" pitchFamily="34" charset="0"/>
              </a:rPr>
              <a:t> </a:t>
            </a:r>
            <a:r>
              <a:rPr kumimoji="0" lang="en-GB" sz="700" b="0" i="0" u="none" strike="noStrike" cap="none" normalizeH="0" baseline="0" dirty="0" err="1">
                <a:ln>
                  <a:noFill/>
                </a:ln>
                <a:solidFill>
                  <a:srgbClr val="000000"/>
                </a:solidFill>
                <a:latin typeface="Arial" pitchFamily="34" charset="0"/>
                <a:cs typeface="Arial" pitchFamily="34" charset="0"/>
              </a:rPr>
              <a:t>Ishibuchi</a:t>
            </a:r>
            <a:r>
              <a:rPr kumimoji="0" lang="en-GB" sz="700" b="0" i="0" u="none" strike="noStrike" cap="none" normalizeH="0" baseline="0" dirty="0">
                <a:ln>
                  <a:noFill/>
                </a:ln>
                <a:solidFill>
                  <a:srgbClr val="000000"/>
                </a:solidFill>
                <a:latin typeface="Arial" pitchFamily="34" charset="0"/>
                <a:cs typeface="Arial" pitchFamily="34" charset="0"/>
              </a:rPr>
              <a:t>, Japan</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0" i="0" u="none" strike="noStrike" cap="none" normalizeH="0" baseline="0" dirty="0">
                <a:ln>
                  <a:noFill/>
                </a:ln>
                <a:solidFill>
                  <a:srgbClr val="000000"/>
                </a:solidFill>
                <a:latin typeface="Arial" pitchFamily="34" charset="0"/>
                <a:cs typeface="Arial" pitchFamily="34" charset="0"/>
              </a:rPr>
              <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0" i="0" u="none" strike="noStrike" cap="none" normalizeH="0" baseline="0" dirty="0">
                <a:ln>
                  <a:noFill/>
                </a:ln>
                <a:solidFill>
                  <a:srgbClr val="000000"/>
                </a:solidFill>
                <a:latin typeface="Arial" pitchFamily="34" charset="0"/>
                <a:cs typeface="Arial" pitchFamily="34" charset="0"/>
              </a:rPr>
              <a:t>Jing Liu, China</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0" i="0" u="none" strike="noStrike" cap="none" normalizeH="0" baseline="0" dirty="0">
                <a:ln>
                  <a:noFill/>
                </a:ln>
                <a:solidFill>
                  <a:srgbClr val="000000"/>
                </a:solidFill>
                <a:latin typeface="Arial" pitchFamily="34" charset="0"/>
                <a:cs typeface="Arial" pitchFamily="34" charset="0"/>
              </a:rPr>
              <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0" i="0" u="none" strike="noStrike" cap="none" normalizeH="0" baseline="0" dirty="0" err="1">
                <a:ln>
                  <a:noFill/>
                </a:ln>
                <a:solidFill>
                  <a:srgbClr val="000000"/>
                </a:solidFill>
                <a:latin typeface="Arial" pitchFamily="34" charset="0"/>
                <a:cs typeface="Arial" pitchFamily="34" charset="0"/>
              </a:rPr>
              <a:t>Dipti</a:t>
            </a:r>
            <a:r>
              <a:rPr kumimoji="0" lang="en-GB" sz="700" b="0" i="0" u="none" strike="noStrike" cap="none" normalizeH="0" baseline="0" dirty="0">
                <a:ln>
                  <a:noFill/>
                </a:ln>
                <a:solidFill>
                  <a:srgbClr val="000000"/>
                </a:solidFill>
                <a:latin typeface="Arial" pitchFamily="34" charset="0"/>
                <a:cs typeface="Arial" pitchFamily="34" charset="0"/>
              </a:rPr>
              <a:t> </a:t>
            </a:r>
            <a:r>
              <a:rPr kumimoji="0" lang="en-GB" sz="700" b="0" i="0" u="none" strike="noStrike" cap="none" normalizeH="0" baseline="0" dirty="0" err="1">
                <a:ln>
                  <a:noFill/>
                </a:ln>
                <a:solidFill>
                  <a:srgbClr val="000000"/>
                </a:solidFill>
                <a:latin typeface="Arial" pitchFamily="34" charset="0"/>
                <a:cs typeface="Arial" pitchFamily="34" charset="0"/>
              </a:rPr>
              <a:t>Srinivasan</a:t>
            </a:r>
            <a:r>
              <a:rPr kumimoji="0" lang="en-GB" sz="700" b="0" i="0" u="none" strike="noStrike" cap="none" normalizeH="0" baseline="0" dirty="0">
                <a:ln>
                  <a:noFill/>
                </a:ln>
                <a:solidFill>
                  <a:srgbClr val="000000"/>
                </a:solidFill>
                <a:latin typeface="Arial" pitchFamily="34" charset="0"/>
                <a:cs typeface="Arial" pitchFamily="34" charset="0"/>
              </a:rPr>
              <a:t>, Singapore</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0" i="0" u="none" strike="noStrike" cap="none" normalizeH="0" baseline="0" dirty="0">
                <a:ln>
                  <a:noFill/>
                </a:ln>
                <a:solidFill>
                  <a:srgbClr val="000000"/>
                </a:solidFill>
                <a:latin typeface="Arial" pitchFamily="34" charset="0"/>
                <a:cs typeface="Arial" pitchFamily="34" charset="0"/>
              </a:rPr>
              <a:t/>
            </a:r>
            <a:br>
              <a:rPr kumimoji="0" lang="en-GB" sz="700" b="0" i="0" u="none" strike="noStrike" cap="none" normalizeH="0" baseline="0" dirty="0">
                <a:ln>
                  <a:noFill/>
                </a:ln>
                <a:solidFill>
                  <a:srgbClr val="000000"/>
                </a:solidFill>
                <a:latin typeface="Arial" pitchFamily="34" charset="0"/>
                <a:cs typeface="Arial" pitchFamily="34" charset="0"/>
              </a:rPr>
            </a:br>
            <a:r>
              <a:rPr kumimoji="0" lang="en-GB" sz="700" b="0" i="0" u="none" strike="noStrike" cap="none" normalizeH="0" baseline="0" dirty="0">
                <a:ln>
                  <a:noFill/>
                </a:ln>
                <a:solidFill>
                  <a:srgbClr val="000000"/>
                </a:solidFill>
                <a:latin typeface="Arial" pitchFamily="34" charset="0"/>
                <a:cs typeface="Arial" pitchFamily="34" charset="0"/>
              </a:rPr>
              <a:t>Andy </a:t>
            </a:r>
            <a:r>
              <a:rPr kumimoji="0" lang="en-GB" sz="700" b="0" i="0" u="none" strike="noStrike" cap="none" normalizeH="0" baseline="0" dirty="0" err="1">
                <a:ln>
                  <a:noFill/>
                </a:ln>
                <a:solidFill>
                  <a:srgbClr val="000000"/>
                </a:solidFill>
                <a:latin typeface="Arial" pitchFamily="34" charset="0"/>
                <a:cs typeface="Arial" pitchFamily="34" charset="0"/>
              </a:rPr>
              <a:t>Tyrrell</a:t>
            </a:r>
            <a:r>
              <a:rPr kumimoji="0" lang="en-GB" sz="700" b="0" i="0" u="none" strike="noStrike" cap="none" normalizeH="0" baseline="0" dirty="0">
                <a:ln>
                  <a:noFill/>
                </a:ln>
                <a:solidFill>
                  <a:srgbClr val="000000"/>
                </a:solidFill>
                <a:latin typeface="Arial" pitchFamily="34" charset="0"/>
                <a:cs typeface="Arial" pitchFamily="34" charset="0"/>
              </a:rPr>
              <a:t>, UK</a:t>
            </a:r>
          </a:p>
          <a:p>
            <a:pPr marL="0" marR="0" lvl="0" indent="0" algn="l" defTabSz="914400" rtl="0" eaLnBrk="1" fontAlgn="base" latinLnBrk="0" hangingPunct="1">
              <a:lnSpc>
                <a:spcPct val="76000"/>
              </a:lnSpc>
              <a:spcBef>
                <a:spcPts val="900"/>
              </a:spcBef>
              <a:spcAft>
                <a:spcPts val="538"/>
              </a:spcAft>
              <a:buClrTx/>
              <a:buSzTx/>
              <a:buFontTx/>
              <a:buNone/>
              <a:tabLst/>
            </a:pPr>
            <a:endParaRPr kumimoji="0" lang="en-GB" sz="600" b="0" i="0" u="none" strike="noStrike" cap="none" normalizeH="0" baseline="0" dirty="0">
              <a:ln>
                <a:noFill/>
              </a:ln>
              <a:solidFill>
                <a:srgbClr val="050746"/>
              </a:solidFill>
              <a:effectLst/>
              <a:latin typeface="Verdana"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028" name="Text Box 16"/>
          <p:cNvSpPr txBox="1">
            <a:spLocks/>
          </p:cNvSpPr>
          <p:nvPr/>
        </p:nvSpPr>
        <p:spPr bwMode="auto">
          <a:xfrm>
            <a:off x="5469061" y="5637547"/>
            <a:ext cx="1302442" cy="44892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6000" marR="0" lvl="0" indent="0" algn="l" defTabSz="914400" rtl="0" eaLnBrk="1" fontAlgn="base" latinLnBrk="0" hangingPunct="1">
              <a:lnSpc>
                <a:spcPct val="100000"/>
              </a:lnSpc>
              <a:spcBef>
                <a:spcPts val="600"/>
              </a:spcBef>
              <a:spcAft>
                <a:spcPts val="600"/>
              </a:spcAft>
              <a:buClrTx/>
              <a:buSzTx/>
              <a:buFontTx/>
              <a:buNone/>
              <a:tabLst/>
            </a:pPr>
            <a:r>
              <a:rPr kumimoji="0" lang="en-GB" sz="700" b="0" i="0" u="none" strike="noStrike" cap="none" normalizeH="0" baseline="0" dirty="0">
                <a:ln>
                  <a:noFill/>
                </a:ln>
                <a:solidFill>
                  <a:schemeClr val="bg1"/>
                </a:solidFill>
                <a:effectLst/>
                <a:latin typeface="Arial" pitchFamily="34" charset="0"/>
                <a:cs typeface="Arial" pitchFamily="34" charset="0"/>
              </a:rPr>
              <a:t>For all WCCI Chairs please visit conference website </a:t>
            </a:r>
            <a:r>
              <a:rPr kumimoji="0" lang="en-GB" sz="700" b="0" i="0" u="none" strike="noStrike" cap="none" spc="110" normalizeH="0" dirty="0">
                <a:ln>
                  <a:noFill/>
                </a:ln>
                <a:solidFill>
                  <a:schemeClr val="bg1"/>
                </a:solidFill>
                <a:effectLst/>
                <a:latin typeface="Arial" pitchFamily="34" charset="0"/>
                <a:cs typeface="Arial" pitchFamily="34" charset="0"/>
              </a:rPr>
              <a:t>https://wcci2020.org</a:t>
            </a:r>
          </a:p>
          <a:p>
            <a:pPr marL="36000" marR="0" lvl="0" indent="0" algn="l" defTabSz="914400" rtl="0" eaLnBrk="1" fontAlgn="base" latinLnBrk="0" hangingPunct="1">
              <a:lnSpc>
                <a:spcPct val="100000"/>
              </a:lnSpc>
              <a:spcBef>
                <a:spcPts val="600"/>
              </a:spcBef>
              <a:spcAft>
                <a:spcPts val="350"/>
              </a:spcAft>
              <a:buClrTx/>
              <a:buSzTx/>
              <a:buFontTx/>
              <a:buNone/>
              <a:tabLst/>
            </a:pPr>
            <a:r>
              <a:rPr kumimoji="0" lang="en-GB" sz="700" b="0" i="0" u="none" strike="noStrike" cap="none" normalizeH="0" baseline="0" dirty="0">
                <a:ln>
                  <a:noFill/>
                </a:ln>
                <a:solidFill>
                  <a:schemeClr val="bg1"/>
                </a:solidFill>
                <a:effectLst/>
                <a:latin typeface="Arial" pitchFamily="34" charset="0"/>
                <a:cs typeface="Arial" pitchFamily="34" charset="0"/>
              </a:rPr>
              <a:t>IEEE WCCI 2020 supported by:</a:t>
            </a:r>
            <a:endParaRPr kumimoji="0" lang="en-US" sz="700" b="0" i="0" u="none" strike="noStrike" cap="none" normalizeH="0" baseline="0" dirty="0">
              <a:ln>
                <a:noFill/>
              </a:ln>
              <a:solidFill>
                <a:schemeClr val="bg1"/>
              </a:solidFill>
              <a:effectLst/>
              <a:latin typeface="Arial" pitchFamily="34" charset="0"/>
              <a:cs typeface="Arial" pitchFamily="34" charset="0"/>
            </a:endParaRPr>
          </a:p>
        </p:txBody>
      </p:sp>
      <p:sp>
        <p:nvSpPr>
          <p:cNvPr id="12" name="TextBox 11"/>
          <p:cNvSpPr txBox="1"/>
          <p:nvPr/>
        </p:nvSpPr>
        <p:spPr>
          <a:xfrm>
            <a:off x="96637" y="2633706"/>
            <a:ext cx="5374518" cy="447815"/>
          </a:xfrm>
          <a:prstGeom prst="rect">
            <a:avLst/>
          </a:prstGeom>
          <a:noFill/>
        </p:spPr>
        <p:txBody>
          <a:bodyPr wrap="square" rtlCol="0">
            <a:spAutoFit/>
          </a:bodyPr>
          <a:lstStyle/>
          <a:p>
            <a:pPr algn="just"/>
            <a:r>
              <a:rPr lang="en-US" sz="770" dirty="0">
                <a:solidFill>
                  <a:schemeClr val="bg1"/>
                </a:solidFill>
                <a:latin typeface="Arial" pitchFamily="34" charset="0"/>
                <a:cs typeface="Arial" pitchFamily="34" charset="0"/>
              </a:rPr>
              <a:t>IJCNN is the top conference of the International Neural Network Society (INNS), and the leading IEEE CIS conference in the field of neural networks. It covers a wide range of topics in the field of neural networks, from biological neural network modeling to artificial neural computation.</a:t>
            </a:r>
            <a:endParaRPr lang="en-GB" sz="770" dirty="0">
              <a:solidFill>
                <a:schemeClr val="bg1"/>
              </a:solidFill>
              <a:latin typeface="Arial" pitchFamily="34" charset="0"/>
              <a:cs typeface="Arial" pitchFamily="34" charset="0"/>
            </a:endParaRPr>
          </a:p>
        </p:txBody>
      </p:sp>
      <p:sp>
        <p:nvSpPr>
          <p:cNvPr id="14" name="TextBox 13"/>
          <p:cNvSpPr txBox="1"/>
          <p:nvPr/>
        </p:nvSpPr>
        <p:spPr>
          <a:xfrm>
            <a:off x="88744" y="3073774"/>
            <a:ext cx="5366898" cy="329321"/>
          </a:xfrm>
          <a:prstGeom prst="rect">
            <a:avLst/>
          </a:prstGeom>
          <a:noFill/>
        </p:spPr>
        <p:txBody>
          <a:bodyPr wrap="square" rtlCol="0">
            <a:spAutoFit/>
          </a:bodyPr>
          <a:lstStyle/>
          <a:p>
            <a:pPr algn="just"/>
            <a:r>
              <a:rPr lang="en-US" sz="770" dirty="0">
                <a:solidFill>
                  <a:schemeClr val="bg1"/>
                </a:solidFill>
                <a:latin typeface="Arial" pitchFamily="34" charset="0"/>
                <a:cs typeface="Arial" pitchFamily="34" charset="0"/>
              </a:rPr>
              <a:t>FUZZ-IEEE is the foremost conference in the field of fuzzy systems. It covers all topics in fuzzy systems, from theory to applications.</a:t>
            </a:r>
            <a:endParaRPr lang="en-GB" sz="770" dirty="0">
              <a:solidFill>
                <a:schemeClr val="bg1"/>
              </a:solidFill>
              <a:latin typeface="Arial" pitchFamily="34" charset="0"/>
              <a:cs typeface="Arial" pitchFamily="34" charset="0"/>
            </a:endParaRPr>
          </a:p>
        </p:txBody>
      </p:sp>
      <p:sp>
        <p:nvSpPr>
          <p:cNvPr id="15" name="TextBox 14"/>
          <p:cNvSpPr txBox="1"/>
          <p:nvPr/>
        </p:nvSpPr>
        <p:spPr>
          <a:xfrm>
            <a:off x="86763" y="3384058"/>
            <a:ext cx="5374518" cy="329321"/>
          </a:xfrm>
          <a:prstGeom prst="rect">
            <a:avLst/>
          </a:prstGeom>
          <a:noFill/>
        </p:spPr>
        <p:txBody>
          <a:bodyPr wrap="square" rtlCol="0">
            <a:spAutoFit/>
          </a:bodyPr>
          <a:lstStyle/>
          <a:p>
            <a:pPr algn="just"/>
            <a:r>
              <a:rPr lang="en-US" sz="770" dirty="0">
                <a:solidFill>
                  <a:schemeClr val="bg1"/>
                </a:solidFill>
                <a:latin typeface="Arial" pitchFamily="34" charset="0"/>
                <a:cs typeface="Arial" pitchFamily="34" charset="0"/>
              </a:rPr>
              <a:t>IEEE CEC is the leading event in the field of evolutionary computation, and covers all topics in evolutionary computation from theory to applications.</a:t>
            </a:r>
            <a:r>
              <a:rPr lang="en-GB" sz="770" dirty="0">
                <a:solidFill>
                  <a:schemeClr val="bg1"/>
                </a:solidFill>
                <a:latin typeface="Arial" pitchFamily="34" charset="0"/>
                <a:cs typeface="Arial" pitchFamily="34" charset="0"/>
              </a:rPr>
              <a:t> </a:t>
            </a:r>
          </a:p>
        </p:txBody>
      </p:sp>
      <p:sp>
        <p:nvSpPr>
          <p:cNvPr id="16" name="TextBox 15"/>
          <p:cNvSpPr txBox="1"/>
          <p:nvPr/>
        </p:nvSpPr>
        <p:spPr>
          <a:xfrm>
            <a:off x="89944" y="5279481"/>
            <a:ext cx="5374518" cy="329321"/>
          </a:xfrm>
          <a:prstGeom prst="rect">
            <a:avLst/>
          </a:prstGeom>
          <a:noFill/>
        </p:spPr>
        <p:txBody>
          <a:bodyPr wrap="square" rtlCol="0">
            <a:spAutoFit/>
          </a:bodyPr>
          <a:lstStyle/>
          <a:p>
            <a:pPr algn="just"/>
            <a:r>
              <a:rPr lang="en-US" sz="770" dirty="0">
                <a:solidFill>
                  <a:schemeClr val="bg1"/>
                </a:solidFill>
                <a:latin typeface="Arial" pitchFamily="34" charset="0"/>
                <a:cs typeface="Arial" pitchFamily="34" charset="0"/>
              </a:rPr>
              <a:t>Register your interest online (</a:t>
            </a:r>
            <a:r>
              <a:rPr lang="en-US" sz="770" dirty="0">
                <a:solidFill>
                  <a:srgbClr val="002060"/>
                </a:solidFill>
                <a:latin typeface="Arial" pitchFamily="34" charset="0"/>
                <a:cs typeface="Arial" pitchFamily="34" charset="0"/>
              </a:rPr>
              <a:t>https://wcci2020.org</a:t>
            </a:r>
            <a:r>
              <a:rPr lang="en-US" sz="770" dirty="0">
                <a:solidFill>
                  <a:schemeClr val="bg1"/>
                </a:solidFill>
                <a:latin typeface="Arial" pitchFamily="34" charset="0"/>
                <a:cs typeface="Arial" pitchFamily="34" charset="0"/>
              </a:rPr>
              <a:t>) for regular updates. A draft WCCI 2020 outline program is also available online.</a:t>
            </a:r>
            <a:r>
              <a:rPr lang="en-GB" sz="770" dirty="0">
                <a:solidFill>
                  <a:schemeClr val="bg1"/>
                </a:solidFill>
                <a:latin typeface="Arial" pitchFamily="34" charset="0"/>
                <a:cs typeface="Arial" pitchFamily="34" charset="0"/>
              </a:rPr>
              <a:t> </a:t>
            </a:r>
          </a:p>
        </p:txBody>
      </p:sp>
      <p:sp>
        <p:nvSpPr>
          <p:cNvPr id="17" name="Rounded Rectangle 16"/>
          <p:cNvSpPr/>
          <p:nvPr/>
        </p:nvSpPr>
        <p:spPr>
          <a:xfrm>
            <a:off x="130277" y="3710897"/>
            <a:ext cx="5306166" cy="180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latin typeface="Arial" pitchFamily="34" charset="0"/>
                <a:cs typeface="Arial" pitchFamily="34" charset="0"/>
              </a:rPr>
              <a:t>Important Dates</a:t>
            </a:r>
          </a:p>
        </p:txBody>
      </p:sp>
      <p:sp>
        <p:nvSpPr>
          <p:cNvPr id="18" name="Rounded Rectangle 17"/>
          <p:cNvSpPr/>
          <p:nvPr/>
        </p:nvSpPr>
        <p:spPr>
          <a:xfrm>
            <a:off x="135924" y="5101512"/>
            <a:ext cx="5306166" cy="1800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latin typeface="Arial" pitchFamily="34" charset="0"/>
                <a:cs typeface="Arial" pitchFamily="34" charset="0"/>
              </a:rPr>
              <a:t>Calls Below are Coming Soon</a:t>
            </a:r>
          </a:p>
        </p:txBody>
      </p:sp>
      <p:graphicFrame>
        <p:nvGraphicFramePr>
          <p:cNvPr id="19" name="Diagram 18"/>
          <p:cNvGraphicFramePr/>
          <p:nvPr/>
        </p:nvGraphicFramePr>
        <p:xfrm>
          <a:off x="144559" y="3908723"/>
          <a:ext cx="5313404" cy="5627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0" name="Diagram 19"/>
          <p:cNvGraphicFramePr/>
          <p:nvPr/>
        </p:nvGraphicFramePr>
        <p:xfrm>
          <a:off x="142876" y="4488615"/>
          <a:ext cx="5286375" cy="56270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1" name="Rounded Rectangle 20"/>
          <p:cNvSpPr/>
          <p:nvPr/>
        </p:nvSpPr>
        <p:spPr>
          <a:xfrm>
            <a:off x="132004" y="5590389"/>
            <a:ext cx="5306166" cy="188202"/>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latin typeface="Arial" pitchFamily="34" charset="0"/>
                <a:cs typeface="Arial" pitchFamily="34" charset="0"/>
              </a:rPr>
              <a:t>Call for Papers</a:t>
            </a:r>
          </a:p>
        </p:txBody>
      </p:sp>
      <p:sp>
        <p:nvSpPr>
          <p:cNvPr id="22" name="TextBox 21"/>
          <p:cNvSpPr txBox="1"/>
          <p:nvPr/>
        </p:nvSpPr>
        <p:spPr>
          <a:xfrm>
            <a:off x="89932" y="5762178"/>
            <a:ext cx="5374518" cy="447815"/>
          </a:xfrm>
          <a:prstGeom prst="rect">
            <a:avLst/>
          </a:prstGeom>
          <a:noFill/>
        </p:spPr>
        <p:txBody>
          <a:bodyPr wrap="square" rtlCol="0">
            <a:spAutoFit/>
          </a:bodyPr>
          <a:lstStyle/>
          <a:p>
            <a:pPr algn="just"/>
            <a:r>
              <a:rPr lang="en-US" sz="770" dirty="0">
                <a:solidFill>
                  <a:schemeClr val="bg1"/>
                </a:solidFill>
                <a:latin typeface="Arial" pitchFamily="34" charset="0"/>
                <a:cs typeface="Arial" pitchFamily="34" charset="0"/>
              </a:rPr>
              <a:t>Electronic submission of papers for IEEE WCCI 2020 will be required through the Congress website at </a:t>
            </a:r>
            <a:r>
              <a:rPr lang="en-US" sz="770" dirty="0">
                <a:solidFill>
                  <a:srgbClr val="002060"/>
                </a:solidFill>
                <a:latin typeface="Arial" pitchFamily="34" charset="0"/>
                <a:cs typeface="Arial" pitchFamily="34" charset="0"/>
              </a:rPr>
              <a:t>https://wcci2020.org.</a:t>
            </a:r>
            <a:r>
              <a:rPr lang="en-US" sz="770" dirty="0">
                <a:solidFill>
                  <a:schemeClr val="bg1"/>
                </a:solidFill>
                <a:latin typeface="Arial" pitchFamily="34" charset="0"/>
                <a:cs typeface="Arial" pitchFamily="34" charset="0"/>
              </a:rPr>
              <a:t> All papers will be refereed by experts in the fields and ranked based on the criteria of originality, significance, quality and clarity. See Important Dates above.</a:t>
            </a:r>
            <a:endParaRPr lang="en-GB" sz="770" dirty="0">
              <a:solidFill>
                <a:schemeClr val="bg1"/>
              </a:solidFill>
              <a:latin typeface="Arial" pitchFamily="34" charset="0"/>
              <a:cs typeface="Arial" pitchFamily="34" charset="0"/>
            </a:endParaRPr>
          </a:p>
        </p:txBody>
      </p:sp>
      <p:sp>
        <p:nvSpPr>
          <p:cNvPr id="29" name="Rounded Rectangle 28"/>
          <p:cNvSpPr/>
          <p:nvPr/>
        </p:nvSpPr>
        <p:spPr>
          <a:xfrm>
            <a:off x="131992" y="6212363"/>
            <a:ext cx="5306166" cy="180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latin typeface="Arial" pitchFamily="34" charset="0"/>
                <a:cs typeface="Arial" pitchFamily="34" charset="0"/>
              </a:rPr>
              <a:t>Call for Tutorials</a:t>
            </a:r>
          </a:p>
        </p:txBody>
      </p:sp>
      <p:sp>
        <p:nvSpPr>
          <p:cNvPr id="30" name="TextBox 29"/>
          <p:cNvSpPr txBox="1"/>
          <p:nvPr/>
        </p:nvSpPr>
        <p:spPr>
          <a:xfrm>
            <a:off x="83742" y="6377717"/>
            <a:ext cx="5374518" cy="566309"/>
          </a:xfrm>
          <a:prstGeom prst="rect">
            <a:avLst/>
          </a:prstGeom>
          <a:noFill/>
        </p:spPr>
        <p:txBody>
          <a:bodyPr wrap="square" rtlCol="0">
            <a:spAutoFit/>
          </a:bodyPr>
          <a:lstStyle/>
          <a:p>
            <a:pPr algn="just"/>
            <a:r>
              <a:rPr lang="en-US" sz="770" dirty="0">
                <a:solidFill>
                  <a:schemeClr val="bg1"/>
                </a:solidFill>
                <a:latin typeface="Arial" pitchFamily="34" charset="0"/>
                <a:cs typeface="Arial" pitchFamily="34" charset="0"/>
              </a:rPr>
              <a:t>IEEE WCCI 2020 will solicit proposals for tutorials offering a unique opportunity to disseminate in-depth information on specific topics in computational intelligence. Tutorials will be organized by scientists or professionals who have significant expertise in the selected topic and whose recent work has had a significant impact in their field. For enquiries, please contact the Tutorials Co-Chair most appropriate to your topic.</a:t>
            </a:r>
            <a:endParaRPr lang="en-GB" sz="770" dirty="0">
              <a:solidFill>
                <a:schemeClr val="bg1"/>
              </a:solidFill>
              <a:latin typeface="Arial" pitchFamily="34" charset="0"/>
              <a:cs typeface="Arial" pitchFamily="34" charset="0"/>
            </a:endParaRPr>
          </a:p>
        </p:txBody>
      </p:sp>
      <p:sp>
        <p:nvSpPr>
          <p:cNvPr id="31" name="Rounded Rectangle 30"/>
          <p:cNvSpPr/>
          <p:nvPr/>
        </p:nvSpPr>
        <p:spPr>
          <a:xfrm>
            <a:off x="126732" y="6914252"/>
            <a:ext cx="5306166" cy="180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latin typeface="Arial" pitchFamily="34" charset="0"/>
                <a:cs typeface="Arial" pitchFamily="34" charset="0"/>
              </a:rPr>
              <a:t>Call for Special Sessions</a:t>
            </a:r>
          </a:p>
        </p:txBody>
      </p:sp>
      <p:sp>
        <p:nvSpPr>
          <p:cNvPr id="32" name="TextBox 31"/>
          <p:cNvSpPr txBox="1"/>
          <p:nvPr/>
        </p:nvSpPr>
        <p:spPr>
          <a:xfrm>
            <a:off x="72304" y="7079606"/>
            <a:ext cx="5374518" cy="566309"/>
          </a:xfrm>
          <a:prstGeom prst="rect">
            <a:avLst/>
          </a:prstGeom>
          <a:noFill/>
        </p:spPr>
        <p:txBody>
          <a:bodyPr wrap="square" rtlCol="0">
            <a:spAutoFit/>
          </a:bodyPr>
          <a:lstStyle/>
          <a:p>
            <a:pPr algn="just"/>
            <a:r>
              <a:rPr lang="en-US" sz="770" dirty="0">
                <a:solidFill>
                  <a:schemeClr val="bg1"/>
                </a:solidFill>
                <a:latin typeface="Arial" pitchFamily="34" charset="0"/>
                <a:cs typeface="Arial" pitchFamily="34" charset="0"/>
              </a:rPr>
              <a:t>IEEE WCCI 2020 will solicit proposals for Special Sessions within the technical scope of the three conferences. Special Sessions are expected to be </a:t>
            </a:r>
            <a:r>
              <a:rPr lang="en-US" sz="770" dirty="0" err="1">
                <a:solidFill>
                  <a:schemeClr val="bg1"/>
                </a:solidFill>
                <a:latin typeface="Arial" pitchFamily="34" charset="0"/>
                <a:cs typeface="Arial" pitchFamily="34" charset="0"/>
              </a:rPr>
              <a:t>organised</a:t>
            </a:r>
            <a:r>
              <a:rPr lang="en-US" sz="770" dirty="0">
                <a:solidFill>
                  <a:schemeClr val="bg1"/>
                </a:solidFill>
                <a:latin typeface="Arial" pitchFamily="34" charset="0"/>
                <a:cs typeface="Arial" pitchFamily="34" charset="0"/>
              </a:rPr>
              <a:t> by internationally </a:t>
            </a:r>
            <a:r>
              <a:rPr lang="en-US" sz="770" dirty="0" err="1">
                <a:solidFill>
                  <a:schemeClr val="bg1"/>
                </a:solidFill>
                <a:latin typeface="Arial" pitchFamily="34" charset="0"/>
                <a:cs typeface="Arial" pitchFamily="34" charset="0"/>
              </a:rPr>
              <a:t>recognised</a:t>
            </a:r>
            <a:r>
              <a:rPr lang="en-US" sz="770" dirty="0">
                <a:solidFill>
                  <a:schemeClr val="bg1"/>
                </a:solidFill>
                <a:latin typeface="Arial" pitchFamily="34" charset="0"/>
                <a:cs typeface="Arial" pitchFamily="34" charset="0"/>
              </a:rPr>
              <a:t> experts, with aims to bring together researchers in special focused topics. Cross-</a:t>
            </a:r>
            <a:r>
              <a:rPr lang="en-US" sz="770" dirty="0" err="1">
                <a:solidFill>
                  <a:schemeClr val="bg1"/>
                </a:solidFill>
                <a:latin typeface="Arial" pitchFamily="34" charset="0"/>
                <a:cs typeface="Arial" pitchFamily="34" charset="0"/>
              </a:rPr>
              <a:t>fertilisation</a:t>
            </a:r>
            <a:r>
              <a:rPr lang="en-US" sz="770" dirty="0">
                <a:solidFill>
                  <a:schemeClr val="bg1"/>
                </a:solidFill>
                <a:latin typeface="Arial" pitchFamily="34" charset="0"/>
                <a:cs typeface="Arial" pitchFamily="34" charset="0"/>
              </a:rPr>
              <a:t> of the three technical disciplines and newly emerging research areas are strongly encouraged. Inquiries should be addressed to the Special Session co-Chair most appropriate to your topic.</a:t>
            </a:r>
            <a:endParaRPr lang="en-GB" sz="770" dirty="0">
              <a:solidFill>
                <a:schemeClr val="bg1"/>
              </a:solidFill>
              <a:latin typeface="Arial" pitchFamily="34" charset="0"/>
              <a:cs typeface="Arial" pitchFamily="34" charset="0"/>
            </a:endParaRPr>
          </a:p>
        </p:txBody>
      </p:sp>
      <p:sp>
        <p:nvSpPr>
          <p:cNvPr id="33" name="Rounded Rectangle 32"/>
          <p:cNvSpPr/>
          <p:nvPr/>
        </p:nvSpPr>
        <p:spPr>
          <a:xfrm>
            <a:off x="137238" y="7624329"/>
            <a:ext cx="5306166" cy="180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latin typeface="Arial" pitchFamily="34" charset="0"/>
                <a:cs typeface="Arial" pitchFamily="34" charset="0"/>
              </a:rPr>
              <a:t>Call for  Workshops</a:t>
            </a:r>
          </a:p>
        </p:txBody>
      </p:sp>
      <p:sp>
        <p:nvSpPr>
          <p:cNvPr id="34" name="TextBox 33"/>
          <p:cNvSpPr txBox="1"/>
          <p:nvPr/>
        </p:nvSpPr>
        <p:spPr>
          <a:xfrm>
            <a:off x="76632" y="7789741"/>
            <a:ext cx="5374518" cy="684803"/>
          </a:xfrm>
          <a:prstGeom prst="rect">
            <a:avLst/>
          </a:prstGeom>
          <a:noFill/>
        </p:spPr>
        <p:txBody>
          <a:bodyPr wrap="square" rtlCol="0">
            <a:spAutoFit/>
          </a:bodyPr>
          <a:lstStyle/>
          <a:p>
            <a:r>
              <a:rPr lang="en-US" sz="770" dirty="0">
                <a:solidFill>
                  <a:schemeClr val="bg1"/>
                </a:solidFill>
                <a:latin typeface="Arial" pitchFamily="34" charset="0"/>
                <a:cs typeface="Arial" pitchFamily="34" charset="0"/>
              </a:rPr>
              <a:t>IEEE WCCI 2020 will solicit proposals for half or full-day workshops to provide participants with the opportunity to present and discuss novel research ideas on active and emerging CI topics, challenging problems and/or industrial applications. Workshop organizers are encouraged to make their workshops highly interactive, and include discussions, Q&amp;A and panel sessions to facilitate a lively exchange of ideas among the attendees. Inquiries regarding should be addressed to the Workshops Chairs.</a:t>
            </a:r>
            <a:endParaRPr lang="en-GB" sz="770" dirty="0">
              <a:solidFill>
                <a:schemeClr val="bg1"/>
              </a:solidFill>
              <a:latin typeface="Arial" pitchFamily="34" charset="0"/>
              <a:cs typeface="Arial" pitchFamily="34" charset="0"/>
            </a:endParaRPr>
          </a:p>
        </p:txBody>
      </p:sp>
      <p:sp>
        <p:nvSpPr>
          <p:cNvPr id="35" name="Rounded Rectangle 34"/>
          <p:cNvSpPr/>
          <p:nvPr/>
        </p:nvSpPr>
        <p:spPr>
          <a:xfrm>
            <a:off x="127713" y="8449782"/>
            <a:ext cx="5306166" cy="180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latin typeface="Arial" pitchFamily="34" charset="0"/>
                <a:cs typeface="Arial" pitchFamily="34" charset="0"/>
              </a:rPr>
              <a:t>Call for  Competitions</a:t>
            </a:r>
          </a:p>
        </p:txBody>
      </p:sp>
      <p:sp>
        <p:nvSpPr>
          <p:cNvPr id="36" name="TextBox 35"/>
          <p:cNvSpPr txBox="1"/>
          <p:nvPr/>
        </p:nvSpPr>
        <p:spPr>
          <a:xfrm>
            <a:off x="76632" y="8608634"/>
            <a:ext cx="5374518" cy="447815"/>
          </a:xfrm>
          <a:prstGeom prst="rect">
            <a:avLst/>
          </a:prstGeom>
          <a:noFill/>
        </p:spPr>
        <p:txBody>
          <a:bodyPr wrap="square" rtlCol="0">
            <a:spAutoFit/>
          </a:bodyPr>
          <a:lstStyle/>
          <a:p>
            <a:r>
              <a:rPr lang="en-US" sz="770" dirty="0">
                <a:solidFill>
                  <a:schemeClr val="bg1"/>
                </a:solidFill>
                <a:latin typeface="Arial" pitchFamily="34" charset="0"/>
                <a:cs typeface="Arial" pitchFamily="34" charset="0"/>
              </a:rPr>
              <a:t>IEEE WCCI 2020 will</a:t>
            </a:r>
            <a:r>
              <a:rPr lang="en-US" sz="770" b="1" dirty="0">
                <a:solidFill>
                  <a:schemeClr val="bg1"/>
                </a:solidFill>
                <a:latin typeface="Arial" pitchFamily="34" charset="0"/>
                <a:cs typeface="Arial" pitchFamily="34" charset="0"/>
              </a:rPr>
              <a:t> </a:t>
            </a:r>
            <a:r>
              <a:rPr lang="en-US" sz="770" dirty="0">
                <a:solidFill>
                  <a:schemeClr val="bg1"/>
                </a:solidFill>
                <a:latin typeface="Arial" pitchFamily="34" charset="0"/>
                <a:cs typeface="Arial" pitchFamily="34" charset="0"/>
              </a:rPr>
              <a:t>host competitions to stimulate research in computational intelligence. A competition proposal should include descriptions of the problem(s) addressed, evaluation procedures, and a biography of the </a:t>
            </a:r>
            <a:r>
              <a:rPr lang="en-US" sz="770" dirty="0" err="1">
                <a:solidFill>
                  <a:schemeClr val="bg1"/>
                </a:solidFill>
                <a:latin typeface="Arial" pitchFamily="34" charset="0"/>
                <a:cs typeface="Arial" pitchFamily="34" charset="0"/>
              </a:rPr>
              <a:t>organisers</a:t>
            </a:r>
            <a:r>
              <a:rPr lang="en-US" sz="770" dirty="0">
                <a:solidFill>
                  <a:schemeClr val="bg1"/>
                </a:solidFill>
                <a:latin typeface="Arial" pitchFamily="34" charset="0"/>
                <a:cs typeface="Arial" pitchFamily="34" charset="0"/>
              </a:rPr>
              <a:t>. Inquiries regarding competitions should be addressed to the Competitions Chairs.</a:t>
            </a:r>
            <a:endParaRPr lang="en-GB" sz="770" dirty="0">
              <a:solidFill>
                <a:schemeClr val="bg1"/>
              </a:solidFill>
              <a:latin typeface="Arial" pitchFamily="34" charset="0"/>
              <a:cs typeface="Arial" pitchFamily="34" charset="0"/>
            </a:endParaRPr>
          </a:p>
        </p:txBody>
      </p:sp>
      <p:sp>
        <p:nvSpPr>
          <p:cNvPr id="42" name="_x0000_s0"/>
          <p:cNvSpPr txBox="1">
            <a:spLocks/>
          </p:cNvSpPr>
          <p:nvPr/>
        </p:nvSpPr>
        <p:spPr bwMode="auto">
          <a:xfrm>
            <a:off x="5470266" y="6298787"/>
            <a:ext cx="1278779" cy="2578513"/>
          </a:xfrm>
          <a:prstGeom prst="rect">
            <a:avLst/>
          </a:prstGeom>
          <a:solidFill>
            <a:schemeClr val="tx1"/>
          </a:solidFill>
          <a:ln w="6350">
            <a:solidFill>
              <a:srgbClr val="002060"/>
            </a:solidFill>
            <a:prstDash val="dashDot"/>
            <a:miter lim="800000"/>
            <a:headEnd/>
            <a:tailEnd/>
          </a:ln>
          <a:effectLst/>
        </p:spPr>
        <p:txBody>
          <a:bodyPr vert="horz" wrap="square" lIns="0" tIns="0" rIns="0" bIns="0" numCol="1" anchor="t" anchorCtr="0" compatLnSpc="1">
            <a:prstTxWarp prst="textNoShape">
              <a:avLst/>
            </a:prstTxWarp>
          </a:bodyPr>
          <a:lstStyle/>
          <a:p>
            <a:pPr marL="36000" marR="0" lvl="0" indent="0" algn="l" defTabSz="914400" rtl="0" eaLnBrk="1" fontAlgn="base" latinLnBrk="0" hangingPunct="1">
              <a:lnSpc>
                <a:spcPct val="57000"/>
              </a:lnSpc>
              <a:spcBef>
                <a:spcPct val="0"/>
              </a:spcBef>
              <a:spcAft>
                <a:spcPts val="1000"/>
              </a:spcAft>
              <a:buClrTx/>
              <a:buSzTx/>
              <a:buFontTx/>
              <a:buNone/>
              <a:tabLst/>
            </a:pPr>
            <a:r>
              <a:rPr lang="en-GB" sz="700" b="1" dirty="0">
                <a:solidFill>
                  <a:srgbClr val="002060"/>
                </a:solidFill>
                <a:latin typeface="Arial" pitchFamily="34" charset="0"/>
                <a:cs typeface="Arial" pitchFamily="34" charset="0"/>
              </a:rPr>
              <a:t/>
            </a:r>
            <a:br>
              <a:rPr lang="en-GB" sz="700" b="1" dirty="0">
                <a:solidFill>
                  <a:srgbClr val="002060"/>
                </a:solidFill>
                <a:latin typeface="Arial" pitchFamily="34" charset="0"/>
                <a:cs typeface="Arial" pitchFamily="34" charset="0"/>
              </a:rPr>
            </a:br>
            <a:r>
              <a:rPr kumimoji="0" lang="en-GB" sz="700" b="0" i="0" u="none" strike="noStrike" cap="none" normalizeH="0" baseline="0" dirty="0">
                <a:ln>
                  <a:noFill/>
                </a:ln>
                <a:solidFill>
                  <a:srgbClr val="000000"/>
                </a:solidFill>
                <a:latin typeface="Arial" pitchFamily="34" charset="0"/>
                <a:cs typeface="Arial" pitchFamily="34" charset="0"/>
              </a:rPr>
              <a:t/>
            </a:r>
            <a:br>
              <a:rPr kumimoji="0" lang="en-GB" sz="700" b="0" i="0" u="none" strike="noStrike" cap="none" normalizeH="0" baseline="0" dirty="0">
                <a:ln>
                  <a:noFill/>
                </a:ln>
                <a:solidFill>
                  <a:srgbClr val="000000"/>
                </a:solidFill>
                <a:latin typeface="Arial" pitchFamily="34" charset="0"/>
                <a:cs typeface="Arial" pitchFamily="34" charset="0"/>
              </a:rPr>
            </a:b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pic>
        <p:nvPicPr>
          <p:cNvPr id="51" name="Picture 50" descr="inns1.png"/>
          <p:cNvPicPr/>
          <p:nvPr/>
        </p:nvPicPr>
        <p:blipFill>
          <a:blip r:embed="rId11"/>
          <a:stretch>
            <a:fillRect/>
          </a:stretch>
        </p:blipFill>
        <p:spPr>
          <a:xfrm>
            <a:off x="5754678" y="7267017"/>
            <a:ext cx="736972" cy="419737"/>
          </a:xfrm>
          <a:prstGeom prst="rect">
            <a:avLst/>
          </a:prstGeom>
        </p:spPr>
      </p:pic>
      <p:pic>
        <p:nvPicPr>
          <p:cNvPr id="52" name="Picture 51" descr="IEEECIS.png"/>
          <p:cNvPicPr/>
          <p:nvPr/>
        </p:nvPicPr>
        <p:blipFill>
          <a:blip r:embed="rId12" cstate="print"/>
          <a:stretch>
            <a:fillRect/>
          </a:stretch>
        </p:blipFill>
        <p:spPr>
          <a:xfrm>
            <a:off x="5658097" y="6778634"/>
            <a:ext cx="842645" cy="336452"/>
          </a:xfrm>
          <a:prstGeom prst="rect">
            <a:avLst/>
          </a:prstGeom>
        </p:spPr>
      </p:pic>
      <p:pic>
        <p:nvPicPr>
          <p:cNvPr id="53" name="Picture 52" descr="ieee-logo.png"/>
          <p:cNvPicPr/>
          <p:nvPr/>
        </p:nvPicPr>
        <p:blipFill>
          <a:blip r:embed="rId13" cstate="print"/>
          <a:stretch>
            <a:fillRect/>
          </a:stretch>
        </p:blipFill>
        <p:spPr>
          <a:xfrm>
            <a:off x="5735461" y="6363260"/>
            <a:ext cx="641350" cy="332913"/>
          </a:xfrm>
          <a:prstGeom prst="rect">
            <a:avLst/>
          </a:prstGeom>
        </p:spPr>
      </p:pic>
      <p:pic>
        <p:nvPicPr>
          <p:cNvPr id="54" name="Picture 53" descr="eps.png"/>
          <p:cNvPicPr/>
          <p:nvPr/>
        </p:nvPicPr>
        <p:blipFill>
          <a:blip r:embed="rId14"/>
          <a:stretch>
            <a:fillRect/>
          </a:stretch>
        </p:blipFill>
        <p:spPr>
          <a:xfrm>
            <a:off x="5848479" y="7827177"/>
            <a:ext cx="574770" cy="445477"/>
          </a:xfrm>
          <a:prstGeom prst="rect">
            <a:avLst/>
          </a:prstGeom>
        </p:spPr>
      </p:pic>
      <p:pic>
        <p:nvPicPr>
          <p:cNvPr id="55" name="Picture 54" descr="iet.png"/>
          <p:cNvPicPr>
            <a:picLocks noChangeAspect="1"/>
          </p:cNvPicPr>
          <p:nvPr/>
        </p:nvPicPr>
        <p:blipFill>
          <a:blip r:embed="rId15" cstate="print"/>
          <a:stretch>
            <a:fillRect/>
          </a:stretch>
        </p:blipFill>
        <p:spPr>
          <a:xfrm>
            <a:off x="5894578" y="8447967"/>
            <a:ext cx="562668" cy="335087"/>
          </a:xfrm>
          <a:prstGeom prst="rect">
            <a:avLst/>
          </a:prstGeom>
        </p:spPr>
      </p:pic>
      <p:pic>
        <p:nvPicPr>
          <p:cNvPr id="59" name="Picture 58" descr="wcci-2020-glasgow.jpg"/>
          <p:cNvPicPr>
            <a:picLocks noChangeAspect="1"/>
          </p:cNvPicPr>
          <p:nvPr/>
        </p:nvPicPr>
        <p:blipFill>
          <a:blip r:embed="rId16"/>
          <a:stretch>
            <a:fillRect/>
          </a:stretch>
        </p:blipFill>
        <p:spPr>
          <a:xfrm>
            <a:off x="0" y="140678"/>
            <a:ext cx="2590800" cy="1030822"/>
          </a:xfrm>
          <a:prstGeom prst="rect">
            <a:avLst/>
          </a:prstGeom>
        </p:spPr>
      </p:pic>
    </p:spTree>
    <p:extLst>
      <p:ext uri="{BB962C8B-B14F-4D97-AF65-F5344CB8AC3E}">
        <p14:creationId xmlns="" xmlns:p14="http://schemas.microsoft.com/office/powerpoint/2010/main" val="23169319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2149</TotalTime>
  <Words>755</Words>
  <Application>Microsoft Macintosh PowerPoint</Application>
  <PresentationFormat>Letter Paper (8.5x11 in)</PresentationFormat>
  <Paragraphs>38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Flow</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Cunningham, Karla</dc:creator>
  <cp:lastModifiedBy>ali</cp:lastModifiedBy>
  <cp:revision>89</cp:revision>
  <dcterms:created xsi:type="dcterms:W3CDTF">2017-11-24T12:04:19Z</dcterms:created>
  <dcterms:modified xsi:type="dcterms:W3CDTF">2019-06-19T23:45:47Z</dcterms:modified>
</cp:coreProperties>
</file>